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0" r:id="rId1"/>
  </p:sldMasterIdLst>
  <p:notesMasterIdLst>
    <p:notesMasterId r:id="rId18"/>
  </p:notesMasterIdLst>
  <p:handoutMasterIdLst>
    <p:handoutMasterId r:id="rId19"/>
  </p:handoutMasterIdLst>
  <p:sldIdLst>
    <p:sldId id="325" r:id="rId2"/>
    <p:sldId id="866" r:id="rId3"/>
    <p:sldId id="873" r:id="rId4"/>
    <p:sldId id="879" r:id="rId5"/>
    <p:sldId id="885" r:id="rId6"/>
    <p:sldId id="887" r:id="rId7"/>
    <p:sldId id="888" r:id="rId8"/>
    <p:sldId id="889" r:id="rId9"/>
    <p:sldId id="884" r:id="rId10"/>
    <p:sldId id="891" r:id="rId11"/>
    <p:sldId id="874" r:id="rId12"/>
    <p:sldId id="892" r:id="rId13"/>
    <p:sldId id="882" r:id="rId14"/>
    <p:sldId id="893" r:id="rId15"/>
    <p:sldId id="890" r:id="rId16"/>
    <p:sldId id="881" r:id="rId17"/>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Krinke" initials="CK" lastIdx="25" clrIdx="0">
    <p:extLst>
      <p:ext uri="{19B8F6BF-5375-455C-9EA6-DF929625EA0E}">
        <p15:presenceInfo xmlns:p15="http://schemas.microsoft.com/office/powerpoint/2012/main" userId="S-1-5-21-145012770-2172889430-2296263792-9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A"/>
    <a:srgbClr val="0C3C72"/>
    <a:srgbClr val="660066"/>
    <a:srgbClr val="0033CC"/>
    <a:srgbClr val="CCFFFF"/>
    <a:srgbClr val="CCFFCC"/>
    <a:srgbClr val="CCCCFF"/>
    <a:srgbClr val="008080"/>
    <a:srgbClr val="00008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E4F01D-7E8D-4399-8BE0-9820728D1981}" v="39" dt="2023-10-31T14:06:30.7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82809" autoAdjust="0"/>
  </p:normalViewPr>
  <p:slideViewPr>
    <p:cSldViewPr snapToGrid="0" snapToObjects="1">
      <p:cViewPr varScale="1">
        <p:scale>
          <a:sx n="91" d="100"/>
          <a:sy n="91" d="100"/>
        </p:scale>
        <p:origin x="1068" y="96"/>
      </p:cViewPr>
      <p:guideLst>
        <p:guide orient="horz" pos="2160"/>
        <p:guide pos="3840"/>
      </p:guideLst>
    </p:cSldViewPr>
  </p:slideViewPr>
  <p:outlineViewPr>
    <p:cViewPr>
      <p:scale>
        <a:sx n="33" d="100"/>
        <a:sy n="33" d="100"/>
      </p:scale>
      <p:origin x="0" y="-14310"/>
    </p:cViewPr>
  </p:outlineViewPr>
  <p:notesTextViewPr>
    <p:cViewPr>
      <p:scale>
        <a:sx n="150" d="100"/>
        <a:sy n="150" d="100"/>
      </p:scale>
      <p:origin x="0" y="0"/>
    </p:cViewPr>
  </p:notesTextViewPr>
  <p:notesViewPr>
    <p:cSldViewPr snapToGrid="0" snapToObjects="1">
      <p:cViewPr varScale="1">
        <p:scale>
          <a:sx n="55" d="100"/>
          <a:sy n="55" d="100"/>
        </p:scale>
        <p:origin x="165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Black" userId="b1819094-a3cc-4a2a-bc80-01fbed1ed1c3" providerId="ADAL" clId="{5AE4F01D-7E8D-4399-8BE0-9820728D1981}"/>
    <pc:docChg chg="undo custSel addSld delSld modSld sldOrd">
      <pc:chgData name="Kevin Black" userId="b1819094-a3cc-4a2a-bc80-01fbed1ed1c3" providerId="ADAL" clId="{5AE4F01D-7E8D-4399-8BE0-9820728D1981}" dt="2023-10-31T14:14:06.853" v="8853" actId="20577"/>
      <pc:docMkLst>
        <pc:docMk/>
      </pc:docMkLst>
      <pc:sldChg chg="addSp modSp mod">
        <pc:chgData name="Kevin Black" userId="b1819094-a3cc-4a2a-bc80-01fbed1ed1c3" providerId="ADAL" clId="{5AE4F01D-7E8D-4399-8BE0-9820728D1981}" dt="2023-10-28T13:34:46.605" v="1546" actId="1076"/>
        <pc:sldMkLst>
          <pc:docMk/>
          <pc:sldMk cId="4257713216" sldId="866"/>
        </pc:sldMkLst>
        <pc:spChg chg="mod">
          <ac:chgData name="Kevin Black" userId="b1819094-a3cc-4a2a-bc80-01fbed1ed1c3" providerId="ADAL" clId="{5AE4F01D-7E8D-4399-8BE0-9820728D1981}" dt="2023-10-28T13:34:13.304" v="1542" actId="404"/>
          <ac:spMkLst>
            <pc:docMk/>
            <pc:sldMk cId="4257713216" sldId="866"/>
            <ac:spMk id="11" creationId="{C7744D66-95B6-3403-422C-0B8F74A91408}"/>
          </ac:spMkLst>
        </pc:spChg>
        <pc:spChg chg="mod">
          <ac:chgData name="Kevin Black" userId="b1819094-a3cc-4a2a-bc80-01fbed1ed1c3" providerId="ADAL" clId="{5AE4F01D-7E8D-4399-8BE0-9820728D1981}" dt="2023-10-28T13:34:13.304" v="1542" actId="404"/>
          <ac:spMkLst>
            <pc:docMk/>
            <pc:sldMk cId="4257713216" sldId="866"/>
            <ac:spMk id="12" creationId="{E527C009-67D6-8BF2-D3A4-C15752902DF8}"/>
          </ac:spMkLst>
        </pc:spChg>
        <pc:graphicFrameChg chg="add mod">
          <ac:chgData name="Kevin Black" userId="b1819094-a3cc-4a2a-bc80-01fbed1ed1c3" providerId="ADAL" clId="{5AE4F01D-7E8D-4399-8BE0-9820728D1981}" dt="2023-10-28T13:34:46.605" v="1546" actId="1076"/>
          <ac:graphicFrameMkLst>
            <pc:docMk/>
            <pc:sldMk cId="4257713216" sldId="866"/>
            <ac:graphicFrameMk id="3" creationId="{1A72F37B-354F-7D4B-E441-6CECDFA10DE7}"/>
          </ac:graphicFrameMkLst>
        </pc:graphicFrameChg>
      </pc:sldChg>
      <pc:sldChg chg="delSp modSp mod">
        <pc:chgData name="Kevin Black" userId="b1819094-a3cc-4a2a-bc80-01fbed1ed1c3" providerId="ADAL" clId="{5AE4F01D-7E8D-4399-8BE0-9820728D1981}" dt="2023-10-28T12:35:58.649" v="4" actId="20577"/>
        <pc:sldMkLst>
          <pc:docMk/>
          <pc:sldMk cId="2821830509" sldId="873"/>
        </pc:sldMkLst>
        <pc:spChg chg="mod">
          <ac:chgData name="Kevin Black" userId="b1819094-a3cc-4a2a-bc80-01fbed1ed1c3" providerId="ADAL" clId="{5AE4F01D-7E8D-4399-8BE0-9820728D1981}" dt="2023-10-28T12:35:58.649" v="4" actId="20577"/>
          <ac:spMkLst>
            <pc:docMk/>
            <pc:sldMk cId="2821830509" sldId="873"/>
            <ac:spMk id="2" creationId="{C4AC5BC9-4720-4985-BAF4-897B841FA8CA}"/>
          </ac:spMkLst>
        </pc:spChg>
        <pc:spChg chg="del">
          <ac:chgData name="Kevin Black" userId="b1819094-a3cc-4a2a-bc80-01fbed1ed1c3" providerId="ADAL" clId="{5AE4F01D-7E8D-4399-8BE0-9820728D1981}" dt="2023-10-28T12:34:12.955" v="0" actId="478"/>
          <ac:spMkLst>
            <pc:docMk/>
            <pc:sldMk cId="2821830509" sldId="873"/>
            <ac:spMk id="3" creationId="{DA038816-4AE7-EAFD-4F38-7A9A08DECCB2}"/>
          </ac:spMkLst>
        </pc:spChg>
      </pc:sldChg>
      <pc:sldChg chg="addSp modSp mod modNotesTx">
        <pc:chgData name="Kevin Black" userId="b1819094-a3cc-4a2a-bc80-01fbed1ed1c3" providerId="ADAL" clId="{5AE4F01D-7E8D-4399-8BE0-9820728D1981}" dt="2023-10-31T14:13:21.346" v="8824" actId="20577"/>
        <pc:sldMkLst>
          <pc:docMk/>
          <pc:sldMk cId="3252496018" sldId="874"/>
        </pc:sldMkLst>
        <pc:spChg chg="mod">
          <ac:chgData name="Kevin Black" userId="b1819094-a3cc-4a2a-bc80-01fbed1ed1c3" providerId="ADAL" clId="{5AE4F01D-7E8D-4399-8BE0-9820728D1981}" dt="2023-10-28T14:38:31.982" v="4765" actId="20577"/>
          <ac:spMkLst>
            <pc:docMk/>
            <pc:sldMk cId="3252496018" sldId="874"/>
            <ac:spMk id="2" creationId="{C4AC5BC9-4720-4985-BAF4-897B841FA8CA}"/>
          </ac:spMkLst>
        </pc:spChg>
        <pc:spChg chg="add mod">
          <ac:chgData name="Kevin Black" userId="b1819094-a3cc-4a2a-bc80-01fbed1ed1c3" providerId="ADAL" clId="{5AE4F01D-7E8D-4399-8BE0-9820728D1981}" dt="2023-10-28T14:18:17.526" v="3400" actId="1035"/>
          <ac:spMkLst>
            <pc:docMk/>
            <pc:sldMk cId="3252496018" sldId="874"/>
            <ac:spMk id="3" creationId="{9B872004-3C1A-4691-865D-7A39D34A0DDA}"/>
          </ac:spMkLst>
        </pc:spChg>
        <pc:spChg chg="add mod">
          <ac:chgData name="Kevin Black" userId="b1819094-a3cc-4a2a-bc80-01fbed1ed1c3" providerId="ADAL" clId="{5AE4F01D-7E8D-4399-8BE0-9820728D1981}" dt="2023-10-31T13:48:25.212" v="6614" actId="1076"/>
          <ac:spMkLst>
            <pc:docMk/>
            <pc:sldMk cId="3252496018" sldId="874"/>
            <ac:spMk id="5" creationId="{7248C91F-4891-53CA-B6B1-74C1E891503E}"/>
          </ac:spMkLst>
        </pc:spChg>
        <pc:spChg chg="mod">
          <ac:chgData name="Kevin Black" userId="b1819094-a3cc-4a2a-bc80-01fbed1ed1c3" providerId="ADAL" clId="{5AE4F01D-7E8D-4399-8BE0-9820728D1981}" dt="2023-10-31T14:11:36.486" v="8692" actId="20577"/>
          <ac:spMkLst>
            <pc:docMk/>
            <pc:sldMk cId="3252496018" sldId="874"/>
            <ac:spMk id="11" creationId="{C7744D66-95B6-3403-422C-0B8F74A91408}"/>
          </ac:spMkLst>
        </pc:spChg>
      </pc:sldChg>
      <pc:sldChg chg="del">
        <pc:chgData name="Kevin Black" userId="b1819094-a3cc-4a2a-bc80-01fbed1ed1c3" providerId="ADAL" clId="{5AE4F01D-7E8D-4399-8BE0-9820728D1981}" dt="2023-10-30T18:07:21.911" v="5278" actId="47"/>
        <pc:sldMkLst>
          <pc:docMk/>
          <pc:sldMk cId="1507395728" sldId="875"/>
        </pc:sldMkLst>
      </pc:sldChg>
      <pc:sldChg chg="del">
        <pc:chgData name="Kevin Black" userId="b1819094-a3cc-4a2a-bc80-01fbed1ed1c3" providerId="ADAL" clId="{5AE4F01D-7E8D-4399-8BE0-9820728D1981}" dt="2023-10-30T18:07:25.052" v="5280" actId="47"/>
        <pc:sldMkLst>
          <pc:docMk/>
          <pc:sldMk cId="3705802325" sldId="877"/>
        </pc:sldMkLst>
      </pc:sldChg>
      <pc:sldChg chg="addSp delSp modSp mod">
        <pc:chgData name="Kevin Black" userId="b1819094-a3cc-4a2a-bc80-01fbed1ed1c3" providerId="ADAL" clId="{5AE4F01D-7E8D-4399-8BE0-9820728D1981}" dt="2023-10-28T12:55:12.004" v="725" actId="22"/>
        <pc:sldMkLst>
          <pc:docMk/>
          <pc:sldMk cId="2153903465" sldId="879"/>
        </pc:sldMkLst>
        <pc:spChg chg="mod">
          <ac:chgData name="Kevin Black" userId="b1819094-a3cc-4a2a-bc80-01fbed1ed1c3" providerId="ADAL" clId="{5AE4F01D-7E8D-4399-8BE0-9820728D1981}" dt="2023-10-28T12:54:56.565" v="723" actId="313"/>
          <ac:spMkLst>
            <pc:docMk/>
            <pc:sldMk cId="2153903465" sldId="879"/>
            <ac:spMk id="2" creationId="{C4AC5BC9-4720-4985-BAF4-897B841FA8CA}"/>
          </ac:spMkLst>
        </pc:spChg>
        <pc:spChg chg="add del mod">
          <ac:chgData name="Kevin Black" userId="b1819094-a3cc-4a2a-bc80-01fbed1ed1c3" providerId="ADAL" clId="{5AE4F01D-7E8D-4399-8BE0-9820728D1981}" dt="2023-10-28T12:38:56.231" v="241"/>
          <ac:spMkLst>
            <pc:docMk/>
            <pc:sldMk cId="2153903465" sldId="879"/>
            <ac:spMk id="3" creationId="{95599463-749C-DF8B-29A0-968BC102F2DD}"/>
          </ac:spMkLst>
        </pc:spChg>
        <pc:spChg chg="add del mod">
          <ac:chgData name="Kevin Black" userId="b1819094-a3cc-4a2a-bc80-01fbed1ed1c3" providerId="ADAL" clId="{5AE4F01D-7E8D-4399-8BE0-9820728D1981}" dt="2023-10-28T12:41:32.771" v="323"/>
          <ac:spMkLst>
            <pc:docMk/>
            <pc:sldMk cId="2153903465" sldId="879"/>
            <ac:spMk id="5" creationId="{0ADC70EE-A3CF-B21A-8CEA-AEC1FE2C649B}"/>
          </ac:spMkLst>
        </pc:spChg>
        <pc:spChg chg="add mod">
          <ac:chgData name="Kevin Black" userId="b1819094-a3cc-4a2a-bc80-01fbed1ed1c3" providerId="ADAL" clId="{5AE4F01D-7E8D-4399-8BE0-9820728D1981}" dt="2023-10-28T12:46:46.174" v="662" actId="1076"/>
          <ac:spMkLst>
            <pc:docMk/>
            <pc:sldMk cId="2153903465" sldId="879"/>
            <ac:spMk id="7" creationId="{29205EA0-8A17-F0BA-FCB1-C00B55CC5496}"/>
          </ac:spMkLst>
        </pc:spChg>
        <pc:spChg chg="add mod">
          <ac:chgData name="Kevin Black" userId="b1819094-a3cc-4a2a-bc80-01fbed1ed1c3" providerId="ADAL" clId="{5AE4F01D-7E8D-4399-8BE0-9820728D1981}" dt="2023-10-28T12:46:37.436" v="661" actId="108"/>
          <ac:spMkLst>
            <pc:docMk/>
            <pc:sldMk cId="2153903465" sldId="879"/>
            <ac:spMk id="8" creationId="{589279A2-1C2D-D35A-99F8-F1B86399E11E}"/>
          </ac:spMkLst>
        </pc:spChg>
        <pc:spChg chg="add del">
          <ac:chgData name="Kevin Black" userId="b1819094-a3cc-4a2a-bc80-01fbed1ed1c3" providerId="ADAL" clId="{5AE4F01D-7E8D-4399-8BE0-9820728D1981}" dt="2023-10-28T12:55:12.004" v="725" actId="22"/>
          <ac:spMkLst>
            <pc:docMk/>
            <pc:sldMk cId="2153903465" sldId="879"/>
            <ac:spMk id="10" creationId="{CC01EB16-F4C2-CDD3-EA09-980AC434DFAE}"/>
          </ac:spMkLst>
        </pc:spChg>
        <pc:spChg chg="mod">
          <ac:chgData name="Kevin Black" userId="b1819094-a3cc-4a2a-bc80-01fbed1ed1c3" providerId="ADAL" clId="{5AE4F01D-7E8D-4399-8BE0-9820728D1981}" dt="2023-10-28T12:47:38.913" v="664" actId="20577"/>
          <ac:spMkLst>
            <pc:docMk/>
            <pc:sldMk cId="2153903465" sldId="879"/>
            <ac:spMk id="11" creationId="{C7744D66-95B6-3403-422C-0B8F74A91408}"/>
          </ac:spMkLst>
        </pc:spChg>
      </pc:sldChg>
      <pc:sldChg chg="modSp mod">
        <pc:chgData name="Kevin Black" userId="b1819094-a3cc-4a2a-bc80-01fbed1ed1c3" providerId="ADAL" clId="{5AE4F01D-7E8D-4399-8BE0-9820728D1981}" dt="2023-10-31T13:37:45.562" v="5915" actId="404"/>
        <pc:sldMkLst>
          <pc:docMk/>
          <pc:sldMk cId="1185502157" sldId="881"/>
        </pc:sldMkLst>
        <pc:spChg chg="mod">
          <ac:chgData name="Kevin Black" userId="b1819094-a3cc-4a2a-bc80-01fbed1ed1c3" providerId="ADAL" clId="{5AE4F01D-7E8D-4399-8BE0-9820728D1981}" dt="2023-10-31T13:33:30.191" v="5519" actId="20577"/>
          <ac:spMkLst>
            <pc:docMk/>
            <pc:sldMk cId="1185502157" sldId="881"/>
            <ac:spMk id="2" creationId="{C4AC5BC9-4720-4985-BAF4-897B841FA8CA}"/>
          </ac:spMkLst>
        </pc:spChg>
        <pc:spChg chg="mod">
          <ac:chgData name="Kevin Black" userId="b1819094-a3cc-4a2a-bc80-01fbed1ed1c3" providerId="ADAL" clId="{5AE4F01D-7E8D-4399-8BE0-9820728D1981}" dt="2023-10-31T13:37:45.562" v="5915" actId="404"/>
          <ac:spMkLst>
            <pc:docMk/>
            <pc:sldMk cId="1185502157" sldId="881"/>
            <ac:spMk id="11" creationId="{C7744D66-95B6-3403-422C-0B8F74A91408}"/>
          </ac:spMkLst>
        </pc:spChg>
      </pc:sldChg>
      <pc:sldChg chg="modSp mod modNotesTx">
        <pc:chgData name="Kevin Black" userId="b1819094-a3cc-4a2a-bc80-01fbed1ed1c3" providerId="ADAL" clId="{5AE4F01D-7E8D-4399-8BE0-9820728D1981}" dt="2023-10-31T13:49:23.361" v="6690" actId="20577"/>
        <pc:sldMkLst>
          <pc:docMk/>
          <pc:sldMk cId="4134815851" sldId="882"/>
        </pc:sldMkLst>
        <pc:spChg chg="mod">
          <ac:chgData name="Kevin Black" userId="b1819094-a3cc-4a2a-bc80-01fbed1ed1c3" providerId="ADAL" clId="{5AE4F01D-7E8D-4399-8BE0-9820728D1981}" dt="2023-10-28T13:58:17.984" v="2466" actId="20577"/>
          <ac:spMkLst>
            <pc:docMk/>
            <pc:sldMk cId="4134815851" sldId="882"/>
            <ac:spMk id="2" creationId="{C4AC5BC9-4720-4985-BAF4-897B841FA8CA}"/>
          </ac:spMkLst>
        </pc:spChg>
        <pc:spChg chg="mod">
          <ac:chgData name="Kevin Black" userId="b1819094-a3cc-4a2a-bc80-01fbed1ed1c3" providerId="ADAL" clId="{5AE4F01D-7E8D-4399-8BE0-9820728D1981}" dt="2023-10-31T13:49:23.361" v="6690" actId="20577"/>
          <ac:spMkLst>
            <pc:docMk/>
            <pc:sldMk cId="4134815851" sldId="882"/>
            <ac:spMk id="11" creationId="{C7744D66-95B6-3403-422C-0B8F74A91408}"/>
          </ac:spMkLst>
        </pc:spChg>
      </pc:sldChg>
      <pc:sldChg chg="del">
        <pc:chgData name="Kevin Black" userId="b1819094-a3cc-4a2a-bc80-01fbed1ed1c3" providerId="ADAL" clId="{5AE4F01D-7E8D-4399-8BE0-9820728D1981}" dt="2023-10-30T18:07:23.095" v="5279" actId="47"/>
        <pc:sldMkLst>
          <pc:docMk/>
          <pc:sldMk cId="3734927431" sldId="883"/>
        </pc:sldMkLst>
      </pc:sldChg>
      <pc:sldChg chg="addSp modSp add mod modNotes modNotesTx">
        <pc:chgData name="Kevin Black" userId="b1819094-a3cc-4a2a-bc80-01fbed1ed1c3" providerId="ADAL" clId="{5AE4F01D-7E8D-4399-8BE0-9820728D1981}" dt="2023-10-30T18:04:46.435" v="5269" actId="1076"/>
        <pc:sldMkLst>
          <pc:docMk/>
          <pc:sldMk cId="1185208026" sldId="884"/>
        </pc:sldMkLst>
        <pc:spChg chg="add mod">
          <ac:chgData name="Kevin Black" userId="b1819094-a3cc-4a2a-bc80-01fbed1ed1c3" providerId="ADAL" clId="{5AE4F01D-7E8D-4399-8BE0-9820728D1981}" dt="2023-10-30T18:04:10.886" v="5267" actId="1076"/>
          <ac:spMkLst>
            <pc:docMk/>
            <pc:sldMk cId="1185208026" sldId="884"/>
            <ac:spMk id="4" creationId="{4E4D8372-7E29-6AB9-DFA2-1DBA043E762F}"/>
          </ac:spMkLst>
        </pc:spChg>
        <pc:spChg chg="add mod">
          <ac:chgData name="Kevin Black" userId="b1819094-a3cc-4a2a-bc80-01fbed1ed1c3" providerId="ADAL" clId="{5AE4F01D-7E8D-4399-8BE0-9820728D1981}" dt="2023-10-30T18:04:46.435" v="5269" actId="1076"/>
          <ac:spMkLst>
            <pc:docMk/>
            <pc:sldMk cId="1185208026" sldId="884"/>
            <ac:spMk id="5" creationId="{B7BFAA12-8F38-CF98-FD2C-26F3F1A44A08}"/>
          </ac:spMkLst>
        </pc:spChg>
        <pc:spChg chg="mod">
          <ac:chgData name="Kevin Black" userId="b1819094-a3cc-4a2a-bc80-01fbed1ed1c3" providerId="ADAL" clId="{5AE4F01D-7E8D-4399-8BE0-9820728D1981}" dt="2023-10-30T18:03:49.969" v="5260" actId="404"/>
          <ac:spMkLst>
            <pc:docMk/>
            <pc:sldMk cId="1185208026" sldId="884"/>
            <ac:spMk id="11" creationId="{C7744D66-95B6-3403-422C-0B8F74A91408}"/>
          </ac:spMkLst>
        </pc:spChg>
      </pc:sldChg>
      <pc:sldChg chg="addSp delSp modSp add mod">
        <pc:chgData name="Kevin Black" userId="b1819094-a3cc-4a2a-bc80-01fbed1ed1c3" providerId="ADAL" clId="{5AE4F01D-7E8D-4399-8BE0-9820728D1981}" dt="2023-10-28T13:08:29.961" v="971" actId="478"/>
        <pc:sldMkLst>
          <pc:docMk/>
          <pc:sldMk cId="3331742864" sldId="885"/>
        </pc:sldMkLst>
        <pc:spChg chg="mod">
          <ac:chgData name="Kevin Black" userId="b1819094-a3cc-4a2a-bc80-01fbed1ed1c3" providerId="ADAL" clId="{5AE4F01D-7E8D-4399-8BE0-9820728D1981}" dt="2023-10-28T12:55:55.273" v="783" actId="20577"/>
          <ac:spMkLst>
            <pc:docMk/>
            <pc:sldMk cId="3331742864" sldId="885"/>
            <ac:spMk id="2" creationId="{C4AC5BC9-4720-4985-BAF4-897B841FA8CA}"/>
          </ac:spMkLst>
        </pc:spChg>
        <pc:spChg chg="del">
          <ac:chgData name="Kevin Black" userId="b1819094-a3cc-4a2a-bc80-01fbed1ed1c3" providerId="ADAL" clId="{5AE4F01D-7E8D-4399-8BE0-9820728D1981}" dt="2023-10-28T12:56:10.223" v="785" actId="478"/>
          <ac:spMkLst>
            <pc:docMk/>
            <pc:sldMk cId="3331742864" sldId="885"/>
            <ac:spMk id="7" creationId="{29205EA0-8A17-F0BA-FCB1-C00B55CC5496}"/>
          </ac:spMkLst>
        </pc:spChg>
        <pc:spChg chg="del">
          <ac:chgData name="Kevin Black" userId="b1819094-a3cc-4a2a-bc80-01fbed1ed1c3" providerId="ADAL" clId="{5AE4F01D-7E8D-4399-8BE0-9820728D1981}" dt="2023-10-28T12:56:11.081" v="786" actId="478"/>
          <ac:spMkLst>
            <pc:docMk/>
            <pc:sldMk cId="3331742864" sldId="885"/>
            <ac:spMk id="8" creationId="{589279A2-1C2D-D35A-99F8-F1B86399E11E}"/>
          </ac:spMkLst>
        </pc:spChg>
        <pc:spChg chg="add mod">
          <ac:chgData name="Kevin Black" userId="b1819094-a3cc-4a2a-bc80-01fbed1ed1c3" providerId="ADAL" clId="{5AE4F01D-7E8D-4399-8BE0-9820728D1981}" dt="2023-10-28T12:56:41.965" v="795" actId="1076"/>
          <ac:spMkLst>
            <pc:docMk/>
            <pc:sldMk cId="3331742864" sldId="885"/>
            <ac:spMk id="9" creationId="{ACE3E4E2-1A03-5B22-66C6-947F17D46ED0}"/>
          </ac:spMkLst>
        </pc:spChg>
        <pc:spChg chg="del">
          <ac:chgData name="Kevin Black" userId="b1819094-a3cc-4a2a-bc80-01fbed1ed1c3" providerId="ADAL" clId="{5AE4F01D-7E8D-4399-8BE0-9820728D1981}" dt="2023-10-28T12:56:08.917" v="784" actId="478"/>
          <ac:spMkLst>
            <pc:docMk/>
            <pc:sldMk cId="3331742864" sldId="885"/>
            <ac:spMk id="11" creationId="{C7744D66-95B6-3403-422C-0B8F74A91408}"/>
          </ac:spMkLst>
        </pc:spChg>
        <pc:spChg chg="add mod">
          <ac:chgData name="Kevin Black" userId="b1819094-a3cc-4a2a-bc80-01fbed1ed1c3" providerId="ADAL" clId="{5AE4F01D-7E8D-4399-8BE0-9820728D1981}" dt="2023-10-28T13:06:44.653" v="966" actId="14100"/>
          <ac:spMkLst>
            <pc:docMk/>
            <pc:sldMk cId="3331742864" sldId="885"/>
            <ac:spMk id="16" creationId="{DBB842EE-04A8-0F42-AAF5-3087992FB645}"/>
          </ac:spMkLst>
        </pc:spChg>
        <pc:spChg chg="add del mod">
          <ac:chgData name="Kevin Black" userId="b1819094-a3cc-4a2a-bc80-01fbed1ed1c3" providerId="ADAL" clId="{5AE4F01D-7E8D-4399-8BE0-9820728D1981}" dt="2023-10-28T13:05:23.592" v="947" actId="478"/>
          <ac:spMkLst>
            <pc:docMk/>
            <pc:sldMk cId="3331742864" sldId="885"/>
            <ac:spMk id="17" creationId="{4A23EF45-AA9A-D960-07FD-7AC735A72DD9}"/>
          </ac:spMkLst>
        </pc:spChg>
        <pc:spChg chg="add mod">
          <ac:chgData name="Kevin Black" userId="b1819094-a3cc-4a2a-bc80-01fbed1ed1c3" providerId="ADAL" clId="{5AE4F01D-7E8D-4399-8BE0-9820728D1981}" dt="2023-10-28T13:05:59.313" v="955" actId="14100"/>
          <ac:spMkLst>
            <pc:docMk/>
            <pc:sldMk cId="3331742864" sldId="885"/>
            <ac:spMk id="18" creationId="{6AC2B9F3-C7D5-5907-EBF8-5BB29BE7305C}"/>
          </ac:spMkLst>
        </pc:spChg>
        <pc:spChg chg="add mod">
          <ac:chgData name="Kevin Black" userId="b1819094-a3cc-4a2a-bc80-01fbed1ed1c3" providerId="ADAL" clId="{5AE4F01D-7E8D-4399-8BE0-9820728D1981}" dt="2023-10-28T13:06:12.712" v="957" actId="1076"/>
          <ac:spMkLst>
            <pc:docMk/>
            <pc:sldMk cId="3331742864" sldId="885"/>
            <ac:spMk id="19" creationId="{16E949EE-1597-058C-E915-AC2264BFDB2E}"/>
          </ac:spMkLst>
        </pc:spChg>
        <pc:spChg chg="add mod">
          <ac:chgData name="Kevin Black" userId="b1819094-a3cc-4a2a-bc80-01fbed1ed1c3" providerId="ADAL" clId="{5AE4F01D-7E8D-4399-8BE0-9820728D1981}" dt="2023-10-28T13:06:38.804" v="964" actId="14100"/>
          <ac:spMkLst>
            <pc:docMk/>
            <pc:sldMk cId="3331742864" sldId="885"/>
            <ac:spMk id="20" creationId="{D82794DE-ECF8-BD2E-775E-24365C743B9D}"/>
          </ac:spMkLst>
        </pc:spChg>
        <pc:picChg chg="add mod modCrop">
          <ac:chgData name="Kevin Black" userId="b1819094-a3cc-4a2a-bc80-01fbed1ed1c3" providerId="ADAL" clId="{5AE4F01D-7E8D-4399-8BE0-9820728D1981}" dt="2023-10-28T13:06:12.712" v="957" actId="1076"/>
          <ac:picMkLst>
            <pc:docMk/>
            <pc:sldMk cId="3331742864" sldId="885"/>
            <ac:picMk id="4" creationId="{E46B223F-F084-413C-3122-099DFDAF35BC}"/>
          </ac:picMkLst>
        </pc:picChg>
        <pc:picChg chg="add del mod modCrop">
          <ac:chgData name="Kevin Black" userId="b1819094-a3cc-4a2a-bc80-01fbed1ed1c3" providerId="ADAL" clId="{5AE4F01D-7E8D-4399-8BE0-9820728D1981}" dt="2023-10-28T13:05:00.021" v="904" actId="478"/>
          <ac:picMkLst>
            <pc:docMk/>
            <pc:sldMk cId="3331742864" sldId="885"/>
            <ac:picMk id="12" creationId="{29D64F1B-261B-F9B1-CA3D-F75221CDBF16}"/>
          </ac:picMkLst>
        </pc:picChg>
        <pc:picChg chg="add mod modCrop">
          <ac:chgData name="Kevin Black" userId="b1819094-a3cc-4a2a-bc80-01fbed1ed1c3" providerId="ADAL" clId="{5AE4F01D-7E8D-4399-8BE0-9820728D1981}" dt="2023-10-28T13:05:51.650" v="953" actId="14100"/>
          <ac:picMkLst>
            <pc:docMk/>
            <pc:sldMk cId="3331742864" sldId="885"/>
            <ac:picMk id="13" creationId="{E523412D-0581-E524-1336-D6426D8D8D5A}"/>
          </ac:picMkLst>
        </pc:picChg>
        <pc:picChg chg="add del mod modCrop">
          <ac:chgData name="Kevin Black" userId="b1819094-a3cc-4a2a-bc80-01fbed1ed1c3" providerId="ADAL" clId="{5AE4F01D-7E8D-4399-8BE0-9820728D1981}" dt="2023-10-28T13:00:23.565" v="851"/>
          <ac:picMkLst>
            <pc:docMk/>
            <pc:sldMk cId="3331742864" sldId="885"/>
            <ac:picMk id="14" creationId="{81356FCF-F974-4179-E31F-50899929B0F6}"/>
          </ac:picMkLst>
        </pc:picChg>
        <pc:picChg chg="add del mod">
          <ac:chgData name="Kevin Black" userId="b1819094-a3cc-4a2a-bc80-01fbed1ed1c3" providerId="ADAL" clId="{5AE4F01D-7E8D-4399-8BE0-9820728D1981}" dt="2023-10-28T13:03:19.062" v="868"/>
          <ac:picMkLst>
            <pc:docMk/>
            <pc:sldMk cId="3331742864" sldId="885"/>
            <ac:picMk id="15" creationId="{FD7622A2-7B84-E24E-957F-D4E24BAFC267}"/>
          </ac:picMkLst>
        </pc:picChg>
        <pc:picChg chg="add del">
          <ac:chgData name="Kevin Black" userId="b1819094-a3cc-4a2a-bc80-01fbed1ed1c3" providerId="ADAL" clId="{5AE4F01D-7E8D-4399-8BE0-9820728D1981}" dt="2023-10-28T13:08:29.961" v="971" actId="478"/>
          <ac:picMkLst>
            <pc:docMk/>
            <pc:sldMk cId="3331742864" sldId="885"/>
            <ac:picMk id="22" creationId="{FF41E563-EF25-C8B7-67A1-4506BFE78C23}"/>
          </ac:picMkLst>
        </pc:picChg>
      </pc:sldChg>
      <pc:sldChg chg="new del">
        <pc:chgData name="Kevin Black" userId="b1819094-a3cc-4a2a-bc80-01fbed1ed1c3" providerId="ADAL" clId="{5AE4F01D-7E8D-4399-8BE0-9820728D1981}" dt="2023-10-28T13:08:24.726" v="968" actId="680"/>
        <pc:sldMkLst>
          <pc:docMk/>
          <pc:sldMk cId="2720353553" sldId="886"/>
        </pc:sldMkLst>
      </pc:sldChg>
      <pc:sldChg chg="delSp modSp add del mod">
        <pc:chgData name="Kevin Black" userId="b1819094-a3cc-4a2a-bc80-01fbed1ed1c3" providerId="ADAL" clId="{5AE4F01D-7E8D-4399-8BE0-9820728D1981}" dt="2023-10-28T13:14:13.638" v="1271" actId="47"/>
        <pc:sldMkLst>
          <pc:docMk/>
          <pc:sldMk cId="4100688050" sldId="886"/>
        </pc:sldMkLst>
        <pc:spChg chg="mod">
          <ac:chgData name="Kevin Black" userId="b1819094-a3cc-4a2a-bc80-01fbed1ed1c3" providerId="ADAL" clId="{5AE4F01D-7E8D-4399-8BE0-9820728D1981}" dt="2023-10-28T13:08:51.530" v="976" actId="1076"/>
          <ac:spMkLst>
            <pc:docMk/>
            <pc:sldMk cId="4100688050" sldId="886"/>
            <ac:spMk id="2" creationId="{C4AC5BC9-4720-4985-BAF4-897B841FA8CA}"/>
          </ac:spMkLst>
        </pc:spChg>
        <pc:spChg chg="mod">
          <ac:chgData name="Kevin Black" userId="b1819094-a3cc-4a2a-bc80-01fbed1ed1c3" providerId="ADAL" clId="{5AE4F01D-7E8D-4399-8BE0-9820728D1981}" dt="2023-10-28T13:13:57.153" v="1270" actId="2711"/>
          <ac:spMkLst>
            <pc:docMk/>
            <pc:sldMk cId="4100688050" sldId="886"/>
            <ac:spMk id="16" creationId="{DBB842EE-04A8-0F42-AAF5-3087992FB645}"/>
          </ac:spMkLst>
        </pc:spChg>
        <pc:spChg chg="del">
          <ac:chgData name="Kevin Black" userId="b1819094-a3cc-4a2a-bc80-01fbed1ed1c3" providerId="ADAL" clId="{5AE4F01D-7E8D-4399-8BE0-9820728D1981}" dt="2023-10-28T13:08:49.272" v="974" actId="478"/>
          <ac:spMkLst>
            <pc:docMk/>
            <pc:sldMk cId="4100688050" sldId="886"/>
            <ac:spMk id="18" creationId="{6AC2B9F3-C7D5-5907-EBF8-5BB29BE7305C}"/>
          </ac:spMkLst>
        </pc:spChg>
        <pc:spChg chg="mod">
          <ac:chgData name="Kevin Black" userId="b1819094-a3cc-4a2a-bc80-01fbed1ed1c3" providerId="ADAL" clId="{5AE4F01D-7E8D-4399-8BE0-9820728D1981}" dt="2023-10-28T13:09:15.674" v="983" actId="14100"/>
          <ac:spMkLst>
            <pc:docMk/>
            <pc:sldMk cId="4100688050" sldId="886"/>
            <ac:spMk id="19" creationId="{16E949EE-1597-058C-E915-AC2264BFDB2E}"/>
          </ac:spMkLst>
        </pc:spChg>
        <pc:picChg chg="del">
          <ac:chgData name="Kevin Black" userId="b1819094-a3cc-4a2a-bc80-01fbed1ed1c3" providerId="ADAL" clId="{5AE4F01D-7E8D-4399-8BE0-9820728D1981}" dt="2023-10-28T13:08:49.272" v="974" actId="478"/>
          <ac:picMkLst>
            <pc:docMk/>
            <pc:sldMk cId="4100688050" sldId="886"/>
            <ac:picMk id="4" creationId="{E46B223F-F084-413C-3122-099DFDAF35BC}"/>
          </ac:picMkLst>
        </pc:picChg>
        <pc:picChg chg="del mod">
          <ac:chgData name="Kevin Black" userId="b1819094-a3cc-4a2a-bc80-01fbed1ed1c3" providerId="ADAL" clId="{5AE4F01D-7E8D-4399-8BE0-9820728D1981}" dt="2023-10-28T13:08:49.272" v="974" actId="478"/>
          <ac:picMkLst>
            <pc:docMk/>
            <pc:sldMk cId="4100688050" sldId="886"/>
            <ac:picMk id="13" creationId="{E523412D-0581-E524-1336-D6426D8D8D5A}"/>
          </ac:picMkLst>
        </pc:picChg>
        <pc:picChg chg="mod">
          <ac:chgData name="Kevin Black" userId="b1819094-a3cc-4a2a-bc80-01fbed1ed1c3" providerId="ADAL" clId="{5AE4F01D-7E8D-4399-8BE0-9820728D1981}" dt="2023-10-28T13:09:13.434" v="982" actId="1076"/>
          <ac:picMkLst>
            <pc:docMk/>
            <pc:sldMk cId="4100688050" sldId="886"/>
            <ac:picMk id="22" creationId="{FF41E563-EF25-C8B7-67A1-4506BFE78C23}"/>
          </ac:picMkLst>
        </pc:picChg>
      </pc:sldChg>
      <pc:sldChg chg="modSp add mod">
        <pc:chgData name="Kevin Black" userId="b1819094-a3cc-4a2a-bc80-01fbed1ed1c3" providerId="ADAL" clId="{5AE4F01D-7E8D-4399-8BE0-9820728D1981}" dt="2023-10-28T13:31:07.257" v="1493" actId="20577"/>
        <pc:sldMkLst>
          <pc:docMk/>
          <pc:sldMk cId="1188267318" sldId="887"/>
        </pc:sldMkLst>
        <pc:spChg chg="mod">
          <ac:chgData name="Kevin Black" userId="b1819094-a3cc-4a2a-bc80-01fbed1ed1c3" providerId="ADAL" clId="{5AE4F01D-7E8D-4399-8BE0-9820728D1981}" dt="2023-10-28T13:30:38.208" v="1446" actId="20577"/>
          <ac:spMkLst>
            <pc:docMk/>
            <pc:sldMk cId="1188267318" sldId="887"/>
            <ac:spMk id="2" creationId="{C4AC5BC9-4720-4985-BAF4-897B841FA8CA}"/>
          </ac:spMkLst>
        </pc:spChg>
        <pc:spChg chg="mod">
          <ac:chgData name="Kevin Black" userId="b1819094-a3cc-4a2a-bc80-01fbed1ed1c3" providerId="ADAL" clId="{5AE4F01D-7E8D-4399-8BE0-9820728D1981}" dt="2023-10-28T13:11:03.555" v="992" actId="1076"/>
          <ac:spMkLst>
            <pc:docMk/>
            <pc:sldMk cId="1188267318" sldId="887"/>
            <ac:spMk id="9" creationId="{ACE3E4E2-1A03-5B22-66C6-947F17D46ED0}"/>
          </ac:spMkLst>
        </pc:spChg>
        <pc:spChg chg="mod">
          <ac:chgData name="Kevin Black" userId="b1819094-a3cc-4a2a-bc80-01fbed1ed1c3" providerId="ADAL" clId="{5AE4F01D-7E8D-4399-8BE0-9820728D1981}" dt="2023-10-28T13:31:07.257" v="1493" actId="20577"/>
          <ac:spMkLst>
            <pc:docMk/>
            <pc:sldMk cId="1188267318" sldId="887"/>
            <ac:spMk id="16" creationId="{DBB842EE-04A8-0F42-AAF5-3087992FB645}"/>
          </ac:spMkLst>
        </pc:spChg>
        <pc:spChg chg="mod">
          <ac:chgData name="Kevin Black" userId="b1819094-a3cc-4a2a-bc80-01fbed1ed1c3" providerId="ADAL" clId="{5AE4F01D-7E8D-4399-8BE0-9820728D1981}" dt="2023-10-28T13:11:09.600" v="995" actId="14100"/>
          <ac:spMkLst>
            <pc:docMk/>
            <pc:sldMk cId="1188267318" sldId="887"/>
            <ac:spMk id="19" creationId="{16E949EE-1597-058C-E915-AC2264BFDB2E}"/>
          </ac:spMkLst>
        </pc:spChg>
        <pc:picChg chg="mod">
          <ac:chgData name="Kevin Black" userId="b1819094-a3cc-4a2a-bc80-01fbed1ed1c3" providerId="ADAL" clId="{5AE4F01D-7E8D-4399-8BE0-9820728D1981}" dt="2023-10-28T13:11:07.461" v="994" actId="1076"/>
          <ac:picMkLst>
            <pc:docMk/>
            <pc:sldMk cId="1188267318" sldId="887"/>
            <ac:picMk id="22" creationId="{FF41E563-EF25-C8B7-67A1-4506BFE78C23}"/>
          </ac:picMkLst>
        </pc:picChg>
      </pc:sldChg>
      <pc:sldChg chg="addSp delSp modSp add mod">
        <pc:chgData name="Kevin Black" userId="b1819094-a3cc-4a2a-bc80-01fbed1ed1c3" providerId="ADAL" clId="{5AE4F01D-7E8D-4399-8BE0-9820728D1981}" dt="2023-10-28T13:30:19.799" v="1425" actId="20577"/>
        <pc:sldMkLst>
          <pc:docMk/>
          <pc:sldMk cId="3287094926" sldId="888"/>
        </pc:sldMkLst>
        <pc:spChg chg="add del mod">
          <ac:chgData name="Kevin Black" userId="b1819094-a3cc-4a2a-bc80-01fbed1ed1c3" providerId="ADAL" clId="{5AE4F01D-7E8D-4399-8BE0-9820728D1981}" dt="2023-10-28T13:10:40.055" v="987" actId="478"/>
          <ac:spMkLst>
            <pc:docMk/>
            <pc:sldMk cId="3287094926" sldId="888"/>
            <ac:spMk id="4" creationId="{CE5AC092-8178-CCD2-9C81-1CDD56CF7F18}"/>
          </ac:spMkLst>
        </pc:spChg>
        <pc:spChg chg="add del mod">
          <ac:chgData name="Kevin Black" userId="b1819094-a3cc-4a2a-bc80-01fbed1ed1c3" providerId="ADAL" clId="{5AE4F01D-7E8D-4399-8BE0-9820728D1981}" dt="2023-10-28T13:29:42.711" v="1364" actId="478"/>
          <ac:spMkLst>
            <pc:docMk/>
            <pc:sldMk cId="3287094926" sldId="888"/>
            <ac:spMk id="7" creationId="{C44A87F0-9A86-68F6-E01F-2BA9943BBFDB}"/>
          </ac:spMkLst>
        </pc:spChg>
        <pc:spChg chg="mod">
          <ac:chgData name="Kevin Black" userId="b1819094-a3cc-4a2a-bc80-01fbed1ed1c3" providerId="ADAL" clId="{5AE4F01D-7E8D-4399-8BE0-9820728D1981}" dt="2023-10-28T13:30:19.799" v="1425" actId="20577"/>
          <ac:spMkLst>
            <pc:docMk/>
            <pc:sldMk cId="3287094926" sldId="888"/>
            <ac:spMk id="9" creationId="{ACE3E4E2-1A03-5B22-66C6-947F17D46ED0}"/>
          </ac:spMkLst>
        </pc:spChg>
        <pc:spChg chg="add del mod">
          <ac:chgData name="Kevin Black" userId="b1819094-a3cc-4a2a-bc80-01fbed1ed1c3" providerId="ADAL" clId="{5AE4F01D-7E8D-4399-8BE0-9820728D1981}" dt="2023-10-28T13:28:58.217" v="1354" actId="478"/>
          <ac:spMkLst>
            <pc:docMk/>
            <pc:sldMk cId="3287094926" sldId="888"/>
            <ac:spMk id="10" creationId="{7363AD76-1230-E3AB-DDD8-C8A1FFDFA06A}"/>
          </ac:spMkLst>
        </pc:spChg>
        <pc:spChg chg="add mod">
          <ac:chgData name="Kevin Black" userId="b1819094-a3cc-4a2a-bc80-01fbed1ed1c3" providerId="ADAL" clId="{5AE4F01D-7E8D-4399-8BE0-9820728D1981}" dt="2023-10-28T13:29:27.239" v="1362" actId="14100"/>
          <ac:spMkLst>
            <pc:docMk/>
            <pc:sldMk cId="3287094926" sldId="888"/>
            <ac:spMk id="11" creationId="{A2816FD5-CF0B-3FDA-2A59-5E76EAFE07F7}"/>
          </ac:spMkLst>
        </pc:spChg>
        <pc:spChg chg="add mod">
          <ac:chgData name="Kevin Black" userId="b1819094-a3cc-4a2a-bc80-01fbed1ed1c3" providerId="ADAL" clId="{5AE4F01D-7E8D-4399-8BE0-9820728D1981}" dt="2023-10-28T13:29:59.694" v="1416" actId="20577"/>
          <ac:spMkLst>
            <pc:docMk/>
            <pc:sldMk cId="3287094926" sldId="888"/>
            <ac:spMk id="12" creationId="{EDA51CA0-9A67-10FD-BEFB-643B797AF7CE}"/>
          </ac:spMkLst>
        </pc:spChg>
        <pc:spChg chg="del">
          <ac:chgData name="Kevin Black" userId="b1819094-a3cc-4a2a-bc80-01fbed1ed1c3" providerId="ADAL" clId="{5AE4F01D-7E8D-4399-8BE0-9820728D1981}" dt="2023-10-28T13:10:38.339" v="986" actId="478"/>
          <ac:spMkLst>
            <pc:docMk/>
            <pc:sldMk cId="3287094926" sldId="888"/>
            <ac:spMk id="16" creationId="{DBB842EE-04A8-0F42-AAF5-3087992FB645}"/>
          </ac:spMkLst>
        </pc:spChg>
        <pc:spChg chg="mod">
          <ac:chgData name="Kevin Black" userId="b1819094-a3cc-4a2a-bc80-01fbed1ed1c3" providerId="ADAL" clId="{5AE4F01D-7E8D-4399-8BE0-9820728D1981}" dt="2023-10-28T13:28:26.662" v="1316" actId="5793"/>
          <ac:spMkLst>
            <pc:docMk/>
            <pc:sldMk cId="3287094926" sldId="888"/>
            <ac:spMk id="19" creationId="{16E949EE-1597-058C-E915-AC2264BFDB2E}"/>
          </ac:spMkLst>
        </pc:spChg>
        <pc:picChg chg="add mod modCrop">
          <ac:chgData name="Kevin Black" userId="b1819094-a3cc-4a2a-bc80-01fbed1ed1c3" providerId="ADAL" clId="{5AE4F01D-7E8D-4399-8BE0-9820728D1981}" dt="2023-10-28T13:15:22.460" v="1274" actId="14100"/>
          <ac:picMkLst>
            <pc:docMk/>
            <pc:sldMk cId="3287094926" sldId="888"/>
            <ac:picMk id="5" creationId="{CAE8D5BF-F77B-AA59-1ED1-4A69A1D59D1D}"/>
          </ac:picMkLst>
        </pc:picChg>
        <pc:picChg chg="del">
          <ac:chgData name="Kevin Black" userId="b1819094-a3cc-4a2a-bc80-01fbed1ed1c3" providerId="ADAL" clId="{5AE4F01D-7E8D-4399-8BE0-9820728D1981}" dt="2023-10-28T13:10:38.339" v="986" actId="478"/>
          <ac:picMkLst>
            <pc:docMk/>
            <pc:sldMk cId="3287094926" sldId="888"/>
            <ac:picMk id="22" creationId="{FF41E563-EF25-C8B7-67A1-4506BFE78C23}"/>
          </ac:picMkLst>
        </pc:picChg>
      </pc:sldChg>
      <pc:sldChg chg="addSp delSp modSp add mod modNotesTx">
        <pc:chgData name="Kevin Black" userId="b1819094-a3cc-4a2a-bc80-01fbed1ed1c3" providerId="ADAL" clId="{5AE4F01D-7E8D-4399-8BE0-9820728D1981}" dt="2023-10-31T13:47:35.546" v="6608" actId="20577"/>
        <pc:sldMkLst>
          <pc:docMk/>
          <pc:sldMk cId="4220939184" sldId="889"/>
        </pc:sldMkLst>
        <pc:spChg chg="mod">
          <ac:chgData name="Kevin Black" userId="b1819094-a3cc-4a2a-bc80-01fbed1ed1c3" providerId="ADAL" clId="{5AE4F01D-7E8D-4399-8BE0-9820728D1981}" dt="2023-10-28T13:32:45.704" v="1539" actId="20577"/>
          <ac:spMkLst>
            <pc:docMk/>
            <pc:sldMk cId="4220939184" sldId="889"/>
            <ac:spMk id="2" creationId="{C4AC5BC9-4720-4985-BAF4-897B841FA8CA}"/>
          </ac:spMkLst>
        </pc:spChg>
        <pc:spChg chg="add del mod">
          <ac:chgData name="Kevin Black" userId="b1819094-a3cc-4a2a-bc80-01fbed1ed1c3" providerId="ADAL" clId="{5AE4F01D-7E8D-4399-8BE0-9820728D1981}" dt="2023-10-28T13:31:37.201" v="1497" actId="478"/>
          <ac:spMkLst>
            <pc:docMk/>
            <pc:sldMk cId="4220939184" sldId="889"/>
            <ac:spMk id="4" creationId="{D38ABE7C-A8B0-C60F-6304-4C45C112B26B}"/>
          </ac:spMkLst>
        </pc:spChg>
        <pc:spChg chg="add mod">
          <ac:chgData name="Kevin Black" userId="b1819094-a3cc-4a2a-bc80-01fbed1ed1c3" providerId="ADAL" clId="{5AE4F01D-7E8D-4399-8BE0-9820728D1981}" dt="2023-10-28T13:32:23.304" v="1507" actId="2711"/>
          <ac:spMkLst>
            <pc:docMk/>
            <pc:sldMk cId="4220939184" sldId="889"/>
            <ac:spMk id="8" creationId="{1F07577C-5B5F-48CC-7EF7-6ACD572E8C79}"/>
          </ac:spMkLst>
        </pc:spChg>
        <pc:spChg chg="add mod">
          <ac:chgData name="Kevin Black" userId="b1819094-a3cc-4a2a-bc80-01fbed1ed1c3" providerId="ADAL" clId="{5AE4F01D-7E8D-4399-8BE0-9820728D1981}" dt="2023-10-30T18:05:12.777" v="5277" actId="403"/>
          <ac:spMkLst>
            <pc:docMk/>
            <pc:sldMk cId="4220939184" sldId="889"/>
            <ac:spMk id="10" creationId="{978D42B1-428A-0B58-B332-BF02C9901CC6}"/>
          </ac:spMkLst>
        </pc:spChg>
        <pc:spChg chg="del">
          <ac:chgData name="Kevin Black" userId="b1819094-a3cc-4a2a-bc80-01fbed1ed1c3" providerId="ADAL" clId="{5AE4F01D-7E8D-4399-8BE0-9820728D1981}" dt="2023-10-28T13:31:28.533" v="1496" actId="478"/>
          <ac:spMkLst>
            <pc:docMk/>
            <pc:sldMk cId="4220939184" sldId="889"/>
            <ac:spMk id="11" creationId="{A2816FD5-CF0B-3FDA-2A59-5E76EAFE07F7}"/>
          </ac:spMkLst>
        </pc:spChg>
        <pc:picChg chg="del">
          <ac:chgData name="Kevin Black" userId="b1819094-a3cc-4a2a-bc80-01fbed1ed1c3" providerId="ADAL" clId="{5AE4F01D-7E8D-4399-8BE0-9820728D1981}" dt="2023-10-28T13:31:25.785" v="1495" actId="478"/>
          <ac:picMkLst>
            <pc:docMk/>
            <pc:sldMk cId="4220939184" sldId="889"/>
            <ac:picMk id="5" creationId="{CAE8D5BF-F77B-AA59-1ED1-4A69A1D59D1D}"/>
          </ac:picMkLst>
        </pc:picChg>
        <pc:picChg chg="add mod modCrop">
          <ac:chgData name="Kevin Black" userId="b1819094-a3cc-4a2a-bc80-01fbed1ed1c3" providerId="ADAL" clId="{5AE4F01D-7E8D-4399-8BE0-9820728D1981}" dt="2023-10-28T13:32:04.433" v="1501" actId="14100"/>
          <ac:picMkLst>
            <pc:docMk/>
            <pc:sldMk cId="4220939184" sldId="889"/>
            <ac:picMk id="7" creationId="{435B35DB-3DBE-9858-B146-5B723284CE10}"/>
          </ac:picMkLst>
        </pc:picChg>
      </pc:sldChg>
      <pc:sldChg chg="modSp add mod modNotesTx">
        <pc:chgData name="Kevin Black" userId="b1819094-a3cc-4a2a-bc80-01fbed1ed1c3" providerId="ADAL" clId="{5AE4F01D-7E8D-4399-8BE0-9820728D1981}" dt="2023-10-31T14:14:06.853" v="8853" actId="20577"/>
        <pc:sldMkLst>
          <pc:docMk/>
          <pc:sldMk cId="3719030356" sldId="890"/>
        </pc:sldMkLst>
        <pc:spChg chg="mod">
          <ac:chgData name="Kevin Black" userId="b1819094-a3cc-4a2a-bc80-01fbed1ed1c3" providerId="ADAL" clId="{5AE4F01D-7E8D-4399-8BE0-9820728D1981}" dt="2023-10-28T13:58:08.766" v="2465" actId="20577"/>
          <ac:spMkLst>
            <pc:docMk/>
            <pc:sldMk cId="3719030356" sldId="890"/>
            <ac:spMk id="2" creationId="{C4AC5BC9-4720-4985-BAF4-897B841FA8CA}"/>
          </ac:spMkLst>
        </pc:spChg>
        <pc:spChg chg="mod">
          <ac:chgData name="Kevin Black" userId="b1819094-a3cc-4a2a-bc80-01fbed1ed1c3" providerId="ADAL" clId="{5AE4F01D-7E8D-4399-8BE0-9820728D1981}" dt="2023-10-31T14:14:06.853" v="8853" actId="20577"/>
          <ac:spMkLst>
            <pc:docMk/>
            <pc:sldMk cId="3719030356" sldId="890"/>
            <ac:spMk id="11" creationId="{C7744D66-95B6-3403-422C-0B8F74A91408}"/>
          </ac:spMkLst>
        </pc:spChg>
      </pc:sldChg>
      <pc:sldChg chg="modSp add mod ord">
        <pc:chgData name="Kevin Black" userId="b1819094-a3cc-4a2a-bc80-01fbed1ed1c3" providerId="ADAL" clId="{5AE4F01D-7E8D-4399-8BE0-9820728D1981}" dt="2023-10-28T14:50:20.168" v="4951" actId="20577"/>
        <pc:sldMkLst>
          <pc:docMk/>
          <pc:sldMk cId="1097420079" sldId="891"/>
        </pc:sldMkLst>
        <pc:spChg chg="mod">
          <ac:chgData name="Kevin Black" userId="b1819094-a3cc-4a2a-bc80-01fbed1ed1c3" providerId="ADAL" clId="{5AE4F01D-7E8D-4399-8BE0-9820728D1981}" dt="2023-10-28T14:48:48.112" v="4802" actId="20577"/>
          <ac:spMkLst>
            <pc:docMk/>
            <pc:sldMk cId="1097420079" sldId="891"/>
            <ac:spMk id="2" creationId="{C4AC5BC9-4720-4985-BAF4-897B841FA8CA}"/>
          </ac:spMkLst>
        </pc:spChg>
        <pc:spChg chg="mod">
          <ac:chgData name="Kevin Black" userId="b1819094-a3cc-4a2a-bc80-01fbed1ed1c3" providerId="ADAL" clId="{5AE4F01D-7E8D-4399-8BE0-9820728D1981}" dt="2023-10-28T14:50:20.168" v="4951" actId="20577"/>
          <ac:spMkLst>
            <pc:docMk/>
            <pc:sldMk cId="1097420079" sldId="891"/>
            <ac:spMk id="3" creationId="{DA038816-4AE7-EAFD-4F38-7A9A08DECCB2}"/>
          </ac:spMkLst>
        </pc:spChg>
      </pc:sldChg>
      <pc:sldChg chg="modSp add mod">
        <pc:chgData name="Kevin Black" userId="b1819094-a3cc-4a2a-bc80-01fbed1ed1c3" providerId="ADAL" clId="{5AE4F01D-7E8D-4399-8BE0-9820728D1981}" dt="2023-10-28T14:51:50.399" v="5099" actId="1076"/>
        <pc:sldMkLst>
          <pc:docMk/>
          <pc:sldMk cId="2025568941" sldId="892"/>
        </pc:sldMkLst>
        <pc:spChg chg="mod">
          <ac:chgData name="Kevin Black" userId="b1819094-a3cc-4a2a-bc80-01fbed1ed1c3" providerId="ADAL" clId="{5AE4F01D-7E8D-4399-8BE0-9820728D1981}" dt="2023-10-28T14:50:34.392" v="4974" actId="20577"/>
          <ac:spMkLst>
            <pc:docMk/>
            <pc:sldMk cId="2025568941" sldId="892"/>
            <ac:spMk id="2" creationId="{C4AC5BC9-4720-4985-BAF4-897B841FA8CA}"/>
          </ac:spMkLst>
        </pc:spChg>
        <pc:spChg chg="mod">
          <ac:chgData name="Kevin Black" userId="b1819094-a3cc-4a2a-bc80-01fbed1ed1c3" providerId="ADAL" clId="{5AE4F01D-7E8D-4399-8BE0-9820728D1981}" dt="2023-10-28T14:51:50.399" v="5099" actId="1076"/>
          <ac:spMkLst>
            <pc:docMk/>
            <pc:sldMk cId="2025568941" sldId="892"/>
            <ac:spMk id="3" creationId="{DA038816-4AE7-EAFD-4F38-7A9A08DECCB2}"/>
          </ac:spMkLst>
        </pc:spChg>
      </pc:sldChg>
      <pc:sldChg chg="modSp add mod">
        <pc:chgData name="Kevin Black" userId="b1819094-a3cc-4a2a-bc80-01fbed1ed1c3" providerId="ADAL" clId="{5AE4F01D-7E8D-4399-8BE0-9820728D1981}" dt="2023-10-28T14:53:01.368" v="5259" actId="20577"/>
        <pc:sldMkLst>
          <pc:docMk/>
          <pc:sldMk cId="416471771" sldId="893"/>
        </pc:sldMkLst>
        <pc:spChg chg="mod">
          <ac:chgData name="Kevin Black" userId="b1819094-a3cc-4a2a-bc80-01fbed1ed1c3" providerId="ADAL" clId="{5AE4F01D-7E8D-4399-8BE0-9820728D1981}" dt="2023-10-28T14:52:05.471" v="5115" actId="20577"/>
          <ac:spMkLst>
            <pc:docMk/>
            <pc:sldMk cId="416471771" sldId="893"/>
            <ac:spMk id="2" creationId="{C4AC5BC9-4720-4985-BAF4-897B841FA8CA}"/>
          </ac:spMkLst>
        </pc:spChg>
        <pc:spChg chg="mod">
          <ac:chgData name="Kevin Black" userId="b1819094-a3cc-4a2a-bc80-01fbed1ed1c3" providerId="ADAL" clId="{5AE4F01D-7E8D-4399-8BE0-9820728D1981}" dt="2023-10-28T14:53:01.368" v="5259" actId="20577"/>
          <ac:spMkLst>
            <pc:docMk/>
            <pc:sldMk cId="416471771" sldId="893"/>
            <ac:spMk id="3" creationId="{DA038816-4AE7-EAFD-4F38-7A9A08DECCB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75B055-EF7B-42D4-84C8-A8A9963CEE03}" type="doc">
      <dgm:prSet loTypeId="urn:microsoft.com/office/officeart/2005/8/layout/hChevron3" loCatId="process" qsTypeId="urn:microsoft.com/office/officeart/2005/8/quickstyle/simple1" qsCatId="simple" csTypeId="urn:microsoft.com/office/officeart/2005/8/colors/accent1_2" csCatId="accent1" phldr="1"/>
      <dgm:spPr/>
    </dgm:pt>
    <dgm:pt modelId="{E79C2CEB-BD72-4BF3-8DE8-C17A7C666762}">
      <dgm:prSet phldrT="[Text]"/>
      <dgm:spPr/>
      <dgm:t>
        <a:bodyPr/>
        <a:lstStyle/>
        <a:p>
          <a:r>
            <a:rPr lang="en-US" dirty="0"/>
            <a:t>Mtg 1</a:t>
          </a:r>
        </a:p>
        <a:p>
          <a:r>
            <a:rPr lang="en-US" dirty="0"/>
            <a:t>Introduction</a:t>
          </a:r>
        </a:p>
        <a:p>
          <a:r>
            <a:rPr lang="en-US" dirty="0"/>
            <a:t>9/13/23</a:t>
          </a:r>
        </a:p>
      </dgm:t>
    </dgm:pt>
    <dgm:pt modelId="{DC48C5CF-DF00-4742-A123-4A80A6EF9AAF}" type="parTrans" cxnId="{2B6E9443-712E-468C-B02A-BA10D7D22D6F}">
      <dgm:prSet/>
      <dgm:spPr/>
      <dgm:t>
        <a:bodyPr/>
        <a:lstStyle/>
        <a:p>
          <a:endParaRPr lang="en-US"/>
        </a:p>
      </dgm:t>
    </dgm:pt>
    <dgm:pt modelId="{CBC23897-B946-45D1-A06E-430658918085}" type="sibTrans" cxnId="{2B6E9443-712E-468C-B02A-BA10D7D22D6F}">
      <dgm:prSet/>
      <dgm:spPr/>
      <dgm:t>
        <a:bodyPr/>
        <a:lstStyle/>
        <a:p>
          <a:endParaRPr lang="en-US"/>
        </a:p>
      </dgm:t>
    </dgm:pt>
    <dgm:pt modelId="{5F1026C0-8028-4719-88A7-BD3F65E05668}">
      <dgm:prSet phldrT="[Text]"/>
      <dgm:spPr/>
      <dgm:t>
        <a:bodyPr/>
        <a:lstStyle/>
        <a:p>
          <a:r>
            <a:rPr lang="en-US" dirty="0"/>
            <a:t>Mtg 2</a:t>
          </a:r>
        </a:p>
        <a:p>
          <a:r>
            <a:rPr lang="en-US" dirty="0"/>
            <a:t>Discussions</a:t>
          </a:r>
        </a:p>
        <a:p>
          <a:r>
            <a:rPr lang="en-US" dirty="0"/>
            <a:t>9/27/23</a:t>
          </a:r>
        </a:p>
      </dgm:t>
    </dgm:pt>
    <dgm:pt modelId="{BD2F5025-1BF3-4E85-9103-4BCBC3D545CD}" type="parTrans" cxnId="{5AD76641-942E-40C8-9EC2-C15C3973CB90}">
      <dgm:prSet/>
      <dgm:spPr/>
      <dgm:t>
        <a:bodyPr/>
        <a:lstStyle/>
        <a:p>
          <a:endParaRPr lang="en-US"/>
        </a:p>
      </dgm:t>
    </dgm:pt>
    <dgm:pt modelId="{86E962DE-E4B0-429F-A4D4-B5C98EAFDF51}" type="sibTrans" cxnId="{5AD76641-942E-40C8-9EC2-C15C3973CB90}">
      <dgm:prSet/>
      <dgm:spPr/>
      <dgm:t>
        <a:bodyPr/>
        <a:lstStyle/>
        <a:p>
          <a:endParaRPr lang="en-US"/>
        </a:p>
      </dgm:t>
    </dgm:pt>
    <dgm:pt modelId="{F9273083-5F63-4AEF-B7E3-2B038FD3D305}">
      <dgm:prSet phldrT="[Text]"/>
      <dgm:spPr/>
      <dgm:t>
        <a:bodyPr/>
        <a:lstStyle/>
        <a:p>
          <a:r>
            <a:rPr lang="en-US" dirty="0"/>
            <a:t>Mtg 3 Recommendations</a:t>
          </a:r>
        </a:p>
        <a:p>
          <a:r>
            <a:rPr lang="en-US" dirty="0"/>
            <a:t>10/11/23</a:t>
          </a:r>
        </a:p>
      </dgm:t>
    </dgm:pt>
    <dgm:pt modelId="{CF748770-80C4-4234-A3DB-B21E1C74FFB7}" type="parTrans" cxnId="{C5BF2369-9810-4278-96D9-438B1FC0EDFC}">
      <dgm:prSet/>
      <dgm:spPr/>
      <dgm:t>
        <a:bodyPr/>
        <a:lstStyle/>
        <a:p>
          <a:endParaRPr lang="en-US"/>
        </a:p>
      </dgm:t>
    </dgm:pt>
    <dgm:pt modelId="{A1C1EF3B-555B-4F62-84D9-A487F325DAE8}" type="sibTrans" cxnId="{C5BF2369-9810-4278-96D9-438B1FC0EDFC}">
      <dgm:prSet/>
      <dgm:spPr/>
      <dgm:t>
        <a:bodyPr/>
        <a:lstStyle/>
        <a:p>
          <a:endParaRPr lang="en-US"/>
        </a:p>
      </dgm:t>
    </dgm:pt>
    <dgm:pt modelId="{494E6560-4C50-4671-963B-59198E01DB8E}">
      <dgm:prSet phldrT="[Text]"/>
      <dgm:spPr>
        <a:solidFill>
          <a:srgbClr val="00407A"/>
        </a:solidFill>
      </dgm:spPr>
      <dgm:t>
        <a:bodyPr/>
        <a:lstStyle/>
        <a:p>
          <a:r>
            <a:rPr lang="en-US" dirty="0"/>
            <a:t>Envision Summit</a:t>
          </a:r>
        </a:p>
        <a:p>
          <a:r>
            <a:rPr lang="en-US" dirty="0"/>
            <a:t>Focus Areas</a:t>
          </a:r>
        </a:p>
        <a:p>
          <a:r>
            <a:rPr lang="en-US" dirty="0"/>
            <a:t>11/1/2023</a:t>
          </a:r>
        </a:p>
      </dgm:t>
    </dgm:pt>
    <dgm:pt modelId="{AAC66B20-449E-4688-99B3-8497AD0B142A}" type="parTrans" cxnId="{763A0712-B21C-4640-A18C-374501DA773E}">
      <dgm:prSet/>
      <dgm:spPr/>
      <dgm:t>
        <a:bodyPr/>
        <a:lstStyle/>
        <a:p>
          <a:endParaRPr lang="en-US"/>
        </a:p>
      </dgm:t>
    </dgm:pt>
    <dgm:pt modelId="{D7A90F49-337B-4932-86AA-96051D40EAB7}" type="sibTrans" cxnId="{763A0712-B21C-4640-A18C-374501DA773E}">
      <dgm:prSet/>
      <dgm:spPr/>
      <dgm:t>
        <a:bodyPr/>
        <a:lstStyle/>
        <a:p>
          <a:endParaRPr lang="en-US"/>
        </a:p>
      </dgm:t>
    </dgm:pt>
    <dgm:pt modelId="{C91ECEE1-A48C-4C5E-BB9C-6AA986636FCB}" type="pres">
      <dgm:prSet presAssocID="{B075B055-EF7B-42D4-84C8-A8A9963CEE03}" presName="Name0" presStyleCnt="0">
        <dgm:presLayoutVars>
          <dgm:dir/>
          <dgm:resizeHandles val="exact"/>
        </dgm:presLayoutVars>
      </dgm:prSet>
      <dgm:spPr/>
    </dgm:pt>
    <dgm:pt modelId="{D27F7972-DB9D-4E76-825B-055A11C83874}" type="pres">
      <dgm:prSet presAssocID="{E79C2CEB-BD72-4BF3-8DE8-C17A7C666762}" presName="parTxOnly" presStyleLbl="node1" presStyleIdx="0" presStyleCnt="4">
        <dgm:presLayoutVars>
          <dgm:bulletEnabled val="1"/>
        </dgm:presLayoutVars>
      </dgm:prSet>
      <dgm:spPr/>
    </dgm:pt>
    <dgm:pt modelId="{0088B8E3-813D-4EF1-ABAA-28AECEB60038}" type="pres">
      <dgm:prSet presAssocID="{CBC23897-B946-45D1-A06E-430658918085}" presName="parSpace" presStyleCnt="0"/>
      <dgm:spPr/>
    </dgm:pt>
    <dgm:pt modelId="{BD50F691-E5B1-43A1-B68F-EE1B08CAEB25}" type="pres">
      <dgm:prSet presAssocID="{5F1026C0-8028-4719-88A7-BD3F65E05668}" presName="parTxOnly" presStyleLbl="node1" presStyleIdx="1" presStyleCnt="4">
        <dgm:presLayoutVars>
          <dgm:bulletEnabled val="1"/>
        </dgm:presLayoutVars>
      </dgm:prSet>
      <dgm:spPr/>
    </dgm:pt>
    <dgm:pt modelId="{4694EBDB-D53B-40B3-A6D2-24C3FCCD1CFD}" type="pres">
      <dgm:prSet presAssocID="{86E962DE-E4B0-429F-A4D4-B5C98EAFDF51}" presName="parSpace" presStyleCnt="0"/>
      <dgm:spPr/>
    </dgm:pt>
    <dgm:pt modelId="{A5324873-A22F-413E-B7C5-00780E851CAC}" type="pres">
      <dgm:prSet presAssocID="{F9273083-5F63-4AEF-B7E3-2B038FD3D305}" presName="parTxOnly" presStyleLbl="node1" presStyleIdx="2" presStyleCnt="4">
        <dgm:presLayoutVars>
          <dgm:bulletEnabled val="1"/>
        </dgm:presLayoutVars>
      </dgm:prSet>
      <dgm:spPr/>
    </dgm:pt>
    <dgm:pt modelId="{53BA0BE7-33EA-4D80-81BD-F2EBE95EC9FF}" type="pres">
      <dgm:prSet presAssocID="{A1C1EF3B-555B-4F62-84D9-A487F325DAE8}" presName="parSpace" presStyleCnt="0"/>
      <dgm:spPr/>
    </dgm:pt>
    <dgm:pt modelId="{D117CBD7-C0DB-4998-B311-989A2C273189}" type="pres">
      <dgm:prSet presAssocID="{494E6560-4C50-4671-963B-59198E01DB8E}" presName="parTxOnly" presStyleLbl="node1" presStyleIdx="3" presStyleCnt="4">
        <dgm:presLayoutVars>
          <dgm:bulletEnabled val="1"/>
        </dgm:presLayoutVars>
      </dgm:prSet>
      <dgm:spPr/>
    </dgm:pt>
  </dgm:ptLst>
  <dgm:cxnLst>
    <dgm:cxn modelId="{763A0712-B21C-4640-A18C-374501DA773E}" srcId="{B075B055-EF7B-42D4-84C8-A8A9963CEE03}" destId="{494E6560-4C50-4671-963B-59198E01DB8E}" srcOrd="3" destOrd="0" parTransId="{AAC66B20-449E-4688-99B3-8497AD0B142A}" sibTransId="{D7A90F49-337B-4932-86AA-96051D40EAB7}"/>
    <dgm:cxn modelId="{1EB43A2F-AC13-461F-B6B8-4D350A799D05}" type="presOf" srcId="{B075B055-EF7B-42D4-84C8-A8A9963CEE03}" destId="{C91ECEE1-A48C-4C5E-BB9C-6AA986636FCB}" srcOrd="0" destOrd="0" presId="urn:microsoft.com/office/officeart/2005/8/layout/hChevron3"/>
    <dgm:cxn modelId="{70C60D5B-2763-46B6-BEFC-2CC29AE00ED9}" type="presOf" srcId="{5F1026C0-8028-4719-88A7-BD3F65E05668}" destId="{BD50F691-E5B1-43A1-B68F-EE1B08CAEB25}" srcOrd="0" destOrd="0" presId="urn:microsoft.com/office/officeart/2005/8/layout/hChevron3"/>
    <dgm:cxn modelId="{5AD76641-942E-40C8-9EC2-C15C3973CB90}" srcId="{B075B055-EF7B-42D4-84C8-A8A9963CEE03}" destId="{5F1026C0-8028-4719-88A7-BD3F65E05668}" srcOrd="1" destOrd="0" parTransId="{BD2F5025-1BF3-4E85-9103-4BCBC3D545CD}" sibTransId="{86E962DE-E4B0-429F-A4D4-B5C98EAFDF51}"/>
    <dgm:cxn modelId="{2B6E9443-712E-468C-B02A-BA10D7D22D6F}" srcId="{B075B055-EF7B-42D4-84C8-A8A9963CEE03}" destId="{E79C2CEB-BD72-4BF3-8DE8-C17A7C666762}" srcOrd="0" destOrd="0" parTransId="{DC48C5CF-DF00-4742-A123-4A80A6EF9AAF}" sibTransId="{CBC23897-B946-45D1-A06E-430658918085}"/>
    <dgm:cxn modelId="{C5BF2369-9810-4278-96D9-438B1FC0EDFC}" srcId="{B075B055-EF7B-42D4-84C8-A8A9963CEE03}" destId="{F9273083-5F63-4AEF-B7E3-2B038FD3D305}" srcOrd="2" destOrd="0" parTransId="{CF748770-80C4-4234-A3DB-B21E1C74FFB7}" sibTransId="{A1C1EF3B-555B-4F62-84D9-A487F325DAE8}"/>
    <dgm:cxn modelId="{9EC09AB9-9A3B-4FE2-94DE-FE404E4E6A57}" type="presOf" srcId="{494E6560-4C50-4671-963B-59198E01DB8E}" destId="{D117CBD7-C0DB-4998-B311-989A2C273189}" srcOrd="0" destOrd="0" presId="urn:microsoft.com/office/officeart/2005/8/layout/hChevron3"/>
    <dgm:cxn modelId="{671009C6-5B09-4A18-B307-A1D87CFC1934}" type="presOf" srcId="{F9273083-5F63-4AEF-B7E3-2B038FD3D305}" destId="{A5324873-A22F-413E-B7C5-00780E851CAC}" srcOrd="0" destOrd="0" presId="urn:microsoft.com/office/officeart/2005/8/layout/hChevron3"/>
    <dgm:cxn modelId="{9E15C6D1-C106-461A-9705-B308D5EF760F}" type="presOf" srcId="{E79C2CEB-BD72-4BF3-8DE8-C17A7C666762}" destId="{D27F7972-DB9D-4E76-825B-055A11C83874}" srcOrd="0" destOrd="0" presId="urn:microsoft.com/office/officeart/2005/8/layout/hChevron3"/>
    <dgm:cxn modelId="{67B29B06-11A6-4A50-A280-20A489B65563}" type="presParOf" srcId="{C91ECEE1-A48C-4C5E-BB9C-6AA986636FCB}" destId="{D27F7972-DB9D-4E76-825B-055A11C83874}" srcOrd="0" destOrd="0" presId="urn:microsoft.com/office/officeart/2005/8/layout/hChevron3"/>
    <dgm:cxn modelId="{C300F4AA-AE95-4002-AB51-4338761D5B77}" type="presParOf" srcId="{C91ECEE1-A48C-4C5E-BB9C-6AA986636FCB}" destId="{0088B8E3-813D-4EF1-ABAA-28AECEB60038}" srcOrd="1" destOrd="0" presId="urn:microsoft.com/office/officeart/2005/8/layout/hChevron3"/>
    <dgm:cxn modelId="{5D4F9779-0D4F-4F65-9F33-39CC8121DB83}" type="presParOf" srcId="{C91ECEE1-A48C-4C5E-BB9C-6AA986636FCB}" destId="{BD50F691-E5B1-43A1-B68F-EE1B08CAEB25}" srcOrd="2" destOrd="0" presId="urn:microsoft.com/office/officeart/2005/8/layout/hChevron3"/>
    <dgm:cxn modelId="{7E432CC2-FA58-411D-935A-C035A57B1B2C}" type="presParOf" srcId="{C91ECEE1-A48C-4C5E-BB9C-6AA986636FCB}" destId="{4694EBDB-D53B-40B3-A6D2-24C3FCCD1CFD}" srcOrd="3" destOrd="0" presId="urn:microsoft.com/office/officeart/2005/8/layout/hChevron3"/>
    <dgm:cxn modelId="{F4AC5CDE-8389-4C6C-9CDC-A67DDD5113DC}" type="presParOf" srcId="{C91ECEE1-A48C-4C5E-BB9C-6AA986636FCB}" destId="{A5324873-A22F-413E-B7C5-00780E851CAC}" srcOrd="4" destOrd="0" presId="urn:microsoft.com/office/officeart/2005/8/layout/hChevron3"/>
    <dgm:cxn modelId="{42AFD554-0C69-45DE-9D67-0311570A0D47}" type="presParOf" srcId="{C91ECEE1-A48C-4C5E-BB9C-6AA986636FCB}" destId="{53BA0BE7-33EA-4D80-81BD-F2EBE95EC9FF}" srcOrd="5" destOrd="0" presId="urn:microsoft.com/office/officeart/2005/8/layout/hChevron3"/>
    <dgm:cxn modelId="{CCCEE76E-A3A7-419A-81DC-B7EAD8248182}" type="presParOf" srcId="{C91ECEE1-A48C-4C5E-BB9C-6AA986636FCB}" destId="{D117CBD7-C0DB-4998-B311-989A2C273189}"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F7972-DB9D-4E76-825B-055A11C83874}">
      <dsp:nvSpPr>
        <dsp:cNvPr id="0" name=""/>
        <dsp:cNvSpPr/>
      </dsp:nvSpPr>
      <dsp:spPr>
        <a:xfrm>
          <a:off x="2371" y="369438"/>
          <a:ext cx="2379749" cy="951899"/>
        </a:xfrm>
        <a:prstGeom prst="homePlat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Mtg 1</a:t>
          </a:r>
        </a:p>
        <a:p>
          <a:pPr marL="0" lvl="0" indent="0" algn="ctr" defTabSz="533400">
            <a:lnSpc>
              <a:spcPct val="90000"/>
            </a:lnSpc>
            <a:spcBef>
              <a:spcPct val="0"/>
            </a:spcBef>
            <a:spcAft>
              <a:spcPct val="35000"/>
            </a:spcAft>
            <a:buNone/>
          </a:pPr>
          <a:r>
            <a:rPr lang="en-US" sz="1200" kern="1200" dirty="0"/>
            <a:t>Introduction</a:t>
          </a:r>
        </a:p>
        <a:p>
          <a:pPr marL="0" lvl="0" indent="0" algn="ctr" defTabSz="533400">
            <a:lnSpc>
              <a:spcPct val="90000"/>
            </a:lnSpc>
            <a:spcBef>
              <a:spcPct val="0"/>
            </a:spcBef>
            <a:spcAft>
              <a:spcPct val="35000"/>
            </a:spcAft>
            <a:buNone/>
          </a:pPr>
          <a:r>
            <a:rPr lang="en-US" sz="1200" kern="1200" dirty="0"/>
            <a:t>9/13/23</a:t>
          </a:r>
        </a:p>
      </dsp:txBody>
      <dsp:txXfrm>
        <a:off x="2371" y="369438"/>
        <a:ext cx="2141774" cy="951899"/>
      </dsp:txXfrm>
    </dsp:sp>
    <dsp:sp modelId="{BD50F691-E5B1-43A1-B68F-EE1B08CAEB25}">
      <dsp:nvSpPr>
        <dsp:cNvPr id="0" name=""/>
        <dsp:cNvSpPr/>
      </dsp:nvSpPr>
      <dsp:spPr>
        <a:xfrm>
          <a:off x="1906171" y="369438"/>
          <a:ext cx="2379749" cy="95189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Mtg 2</a:t>
          </a:r>
        </a:p>
        <a:p>
          <a:pPr marL="0" lvl="0" indent="0" algn="ctr" defTabSz="533400">
            <a:lnSpc>
              <a:spcPct val="90000"/>
            </a:lnSpc>
            <a:spcBef>
              <a:spcPct val="0"/>
            </a:spcBef>
            <a:spcAft>
              <a:spcPct val="35000"/>
            </a:spcAft>
            <a:buNone/>
          </a:pPr>
          <a:r>
            <a:rPr lang="en-US" sz="1200" kern="1200" dirty="0"/>
            <a:t>Discussions</a:t>
          </a:r>
        </a:p>
        <a:p>
          <a:pPr marL="0" lvl="0" indent="0" algn="ctr" defTabSz="533400">
            <a:lnSpc>
              <a:spcPct val="90000"/>
            </a:lnSpc>
            <a:spcBef>
              <a:spcPct val="0"/>
            </a:spcBef>
            <a:spcAft>
              <a:spcPct val="35000"/>
            </a:spcAft>
            <a:buNone/>
          </a:pPr>
          <a:r>
            <a:rPr lang="en-US" sz="1200" kern="1200" dirty="0"/>
            <a:t>9/27/23</a:t>
          </a:r>
        </a:p>
      </dsp:txBody>
      <dsp:txXfrm>
        <a:off x="2382121" y="369438"/>
        <a:ext cx="1427850" cy="951899"/>
      </dsp:txXfrm>
    </dsp:sp>
    <dsp:sp modelId="{A5324873-A22F-413E-B7C5-00780E851CAC}">
      <dsp:nvSpPr>
        <dsp:cNvPr id="0" name=""/>
        <dsp:cNvSpPr/>
      </dsp:nvSpPr>
      <dsp:spPr>
        <a:xfrm>
          <a:off x="3809971" y="369438"/>
          <a:ext cx="2379749" cy="95189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Mtg 3 Recommendations</a:t>
          </a:r>
        </a:p>
        <a:p>
          <a:pPr marL="0" lvl="0" indent="0" algn="ctr" defTabSz="533400">
            <a:lnSpc>
              <a:spcPct val="90000"/>
            </a:lnSpc>
            <a:spcBef>
              <a:spcPct val="0"/>
            </a:spcBef>
            <a:spcAft>
              <a:spcPct val="35000"/>
            </a:spcAft>
            <a:buNone/>
          </a:pPr>
          <a:r>
            <a:rPr lang="en-US" sz="1200" kern="1200" dirty="0"/>
            <a:t>10/11/23</a:t>
          </a:r>
        </a:p>
      </dsp:txBody>
      <dsp:txXfrm>
        <a:off x="4285921" y="369438"/>
        <a:ext cx="1427850" cy="951899"/>
      </dsp:txXfrm>
    </dsp:sp>
    <dsp:sp modelId="{D117CBD7-C0DB-4998-B311-989A2C273189}">
      <dsp:nvSpPr>
        <dsp:cNvPr id="0" name=""/>
        <dsp:cNvSpPr/>
      </dsp:nvSpPr>
      <dsp:spPr>
        <a:xfrm>
          <a:off x="5713770" y="369438"/>
          <a:ext cx="2379749" cy="951899"/>
        </a:xfrm>
        <a:prstGeom prst="chevron">
          <a:avLst/>
        </a:prstGeom>
        <a:solidFill>
          <a:srgbClr val="00407A"/>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Envision Summit</a:t>
          </a:r>
        </a:p>
        <a:p>
          <a:pPr marL="0" lvl="0" indent="0" algn="ctr" defTabSz="533400">
            <a:lnSpc>
              <a:spcPct val="90000"/>
            </a:lnSpc>
            <a:spcBef>
              <a:spcPct val="0"/>
            </a:spcBef>
            <a:spcAft>
              <a:spcPct val="35000"/>
            </a:spcAft>
            <a:buNone/>
          </a:pPr>
          <a:r>
            <a:rPr lang="en-US" sz="1200" kern="1200" dirty="0"/>
            <a:t>Focus Areas</a:t>
          </a:r>
        </a:p>
        <a:p>
          <a:pPr marL="0" lvl="0" indent="0" algn="ctr" defTabSz="533400">
            <a:lnSpc>
              <a:spcPct val="90000"/>
            </a:lnSpc>
            <a:spcBef>
              <a:spcPct val="0"/>
            </a:spcBef>
            <a:spcAft>
              <a:spcPct val="35000"/>
            </a:spcAft>
            <a:buNone/>
          </a:pPr>
          <a:r>
            <a:rPr lang="en-US" sz="1200" kern="1200" dirty="0"/>
            <a:t>11/1/2023</a:t>
          </a:r>
        </a:p>
      </dsp:txBody>
      <dsp:txXfrm>
        <a:off x="6189720" y="369438"/>
        <a:ext cx="1427850" cy="951899"/>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169921" cy="480060"/>
          </a:xfrm>
          <a:prstGeom prst="rect">
            <a:avLst/>
          </a:prstGeom>
        </p:spPr>
        <p:txBody>
          <a:bodyPr vert="horz" lIns="96604" tIns="48301" rIns="96604" bIns="48301" rtlCol="0"/>
          <a:lstStyle>
            <a:lvl1pPr algn="l">
              <a:defRPr sz="1300"/>
            </a:lvl1pPr>
          </a:lstStyle>
          <a:p>
            <a:endParaRPr lang="en-US"/>
          </a:p>
        </p:txBody>
      </p:sp>
      <p:sp>
        <p:nvSpPr>
          <p:cNvPr id="3" name="Date Placeholder 2"/>
          <p:cNvSpPr>
            <a:spLocks noGrp="1"/>
          </p:cNvSpPr>
          <p:nvPr>
            <p:ph type="dt" sz="quarter" idx="1"/>
          </p:nvPr>
        </p:nvSpPr>
        <p:spPr>
          <a:xfrm>
            <a:off x="4143589" y="1"/>
            <a:ext cx="3169921" cy="480060"/>
          </a:xfrm>
          <a:prstGeom prst="rect">
            <a:avLst/>
          </a:prstGeom>
        </p:spPr>
        <p:txBody>
          <a:bodyPr vert="horz" lIns="96604" tIns="48301" rIns="96604" bIns="48301" rtlCol="0"/>
          <a:lstStyle>
            <a:lvl1pPr algn="r">
              <a:defRPr sz="1300"/>
            </a:lvl1pPr>
          </a:lstStyle>
          <a:p>
            <a:fld id="{B713F6CA-1415-9840-924E-A6253A6B25CE}" type="datetimeFigureOut">
              <a:rPr lang="en-US" smtClean="0"/>
              <a:pPr/>
              <a:t>10/31/2023</a:t>
            </a:fld>
            <a:endParaRPr lang="en-US"/>
          </a:p>
        </p:txBody>
      </p:sp>
      <p:sp>
        <p:nvSpPr>
          <p:cNvPr id="4" name="Footer Placeholder 3"/>
          <p:cNvSpPr>
            <a:spLocks noGrp="1"/>
          </p:cNvSpPr>
          <p:nvPr>
            <p:ph type="ftr" sz="quarter" idx="2"/>
          </p:nvPr>
        </p:nvSpPr>
        <p:spPr>
          <a:xfrm>
            <a:off x="3" y="9119475"/>
            <a:ext cx="3169921" cy="480060"/>
          </a:xfrm>
          <a:prstGeom prst="rect">
            <a:avLst/>
          </a:prstGeom>
        </p:spPr>
        <p:txBody>
          <a:bodyPr vert="horz" lIns="96604" tIns="48301" rIns="96604" bIns="48301" rtlCol="0" anchor="b"/>
          <a:lstStyle>
            <a:lvl1pPr algn="l">
              <a:defRPr sz="1300"/>
            </a:lvl1pPr>
          </a:lstStyle>
          <a:p>
            <a:endParaRPr lang="en-US"/>
          </a:p>
        </p:txBody>
      </p:sp>
      <p:sp>
        <p:nvSpPr>
          <p:cNvPr id="5" name="Slide Number Placeholder 4"/>
          <p:cNvSpPr>
            <a:spLocks noGrp="1"/>
          </p:cNvSpPr>
          <p:nvPr>
            <p:ph type="sldNum" sz="quarter" idx="3"/>
          </p:nvPr>
        </p:nvSpPr>
        <p:spPr>
          <a:xfrm>
            <a:off x="4143589" y="9119475"/>
            <a:ext cx="3169921" cy="480060"/>
          </a:xfrm>
          <a:prstGeom prst="rect">
            <a:avLst/>
          </a:prstGeom>
        </p:spPr>
        <p:txBody>
          <a:bodyPr vert="horz" lIns="96604" tIns="48301" rIns="96604" bIns="48301" rtlCol="0" anchor="b"/>
          <a:lstStyle>
            <a:lvl1pPr algn="r">
              <a:defRPr sz="1300"/>
            </a:lvl1pPr>
          </a:lstStyle>
          <a:p>
            <a:fld id="{765CDDD2-5713-7B45-96FB-2A8C41EC9948}" type="slidenum">
              <a:rPr lang="en-US" smtClean="0"/>
              <a:pPr/>
              <a:t>‹#›</a:t>
            </a:fld>
            <a:endParaRPr lang="en-US"/>
          </a:p>
        </p:txBody>
      </p:sp>
    </p:spTree>
    <p:extLst>
      <p:ext uri="{BB962C8B-B14F-4D97-AF65-F5344CB8AC3E}">
        <p14:creationId xmlns:p14="http://schemas.microsoft.com/office/powerpoint/2010/main" val="1432104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169921" cy="480060"/>
          </a:xfrm>
          <a:prstGeom prst="rect">
            <a:avLst/>
          </a:prstGeom>
        </p:spPr>
        <p:txBody>
          <a:bodyPr vert="horz" lIns="96604" tIns="48301" rIns="96604" bIns="48301" rtlCol="0"/>
          <a:lstStyle>
            <a:lvl1pPr algn="l">
              <a:defRPr sz="1300"/>
            </a:lvl1pPr>
          </a:lstStyle>
          <a:p>
            <a:endParaRPr lang="en-US"/>
          </a:p>
        </p:txBody>
      </p:sp>
      <p:sp>
        <p:nvSpPr>
          <p:cNvPr id="3" name="Date Placeholder 2"/>
          <p:cNvSpPr>
            <a:spLocks noGrp="1"/>
          </p:cNvSpPr>
          <p:nvPr>
            <p:ph type="dt" idx="1"/>
          </p:nvPr>
        </p:nvSpPr>
        <p:spPr>
          <a:xfrm>
            <a:off x="4143589" y="1"/>
            <a:ext cx="3169921" cy="480060"/>
          </a:xfrm>
          <a:prstGeom prst="rect">
            <a:avLst/>
          </a:prstGeom>
        </p:spPr>
        <p:txBody>
          <a:bodyPr vert="horz" lIns="96604" tIns="48301" rIns="96604" bIns="48301" rtlCol="0"/>
          <a:lstStyle>
            <a:lvl1pPr algn="r">
              <a:defRPr sz="1300"/>
            </a:lvl1pPr>
          </a:lstStyle>
          <a:p>
            <a:fld id="{DAB3E598-CC5F-1645-A96C-DA71B6295F16}" type="datetimeFigureOut">
              <a:rPr lang="en-US" smtClean="0"/>
              <a:pPr/>
              <a:t>10/31/2023</a:t>
            </a:fld>
            <a:endParaRPr lang="en-US"/>
          </a:p>
        </p:txBody>
      </p:sp>
      <p:sp>
        <p:nvSpPr>
          <p:cNvPr id="4" name="Slide Image Placeholder 3"/>
          <p:cNvSpPr>
            <a:spLocks noGrp="1" noRot="1" noChangeAspect="1"/>
          </p:cNvSpPr>
          <p:nvPr>
            <p:ph type="sldImg" idx="2"/>
          </p:nvPr>
        </p:nvSpPr>
        <p:spPr>
          <a:xfrm>
            <a:off x="455613" y="717550"/>
            <a:ext cx="6403975" cy="3602038"/>
          </a:xfrm>
          <a:prstGeom prst="rect">
            <a:avLst/>
          </a:prstGeom>
          <a:noFill/>
          <a:ln w="12700">
            <a:solidFill>
              <a:prstClr val="black"/>
            </a:solidFill>
          </a:ln>
        </p:spPr>
        <p:txBody>
          <a:bodyPr vert="horz" lIns="96604" tIns="48301" rIns="96604" bIns="48301"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04" tIns="48301" rIns="96604" bIns="4830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9119475"/>
            <a:ext cx="3169921" cy="480060"/>
          </a:xfrm>
          <a:prstGeom prst="rect">
            <a:avLst/>
          </a:prstGeom>
        </p:spPr>
        <p:txBody>
          <a:bodyPr vert="horz" lIns="96604" tIns="48301" rIns="96604" bIns="48301" rtlCol="0" anchor="b"/>
          <a:lstStyle>
            <a:lvl1pPr algn="l">
              <a:defRPr sz="1300"/>
            </a:lvl1pPr>
          </a:lstStyle>
          <a:p>
            <a:endParaRPr lang="en-US"/>
          </a:p>
        </p:txBody>
      </p:sp>
      <p:sp>
        <p:nvSpPr>
          <p:cNvPr id="7" name="Slide Number Placeholder 6"/>
          <p:cNvSpPr>
            <a:spLocks noGrp="1"/>
          </p:cNvSpPr>
          <p:nvPr>
            <p:ph type="sldNum" sz="quarter" idx="5"/>
          </p:nvPr>
        </p:nvSpPr>
        <p:spPr>
          <a:xfrm>
            <a:off x="4143589" y="9119475"/>
            <a:ext cx="3169921" cy="480060"/>
          </a:xfrm>
          <a:prstGeom prst="rect">
            <a:avLst/>
          </a:prstGeom>
        </p:spPr>
        <p:txBody>
          <a:bodyPr vert="horz" lIns="96604" tIns="48301" rIns="96604" bIns="48301" rtlCol="0" anchor="b"/>
          <a:lstStyle>
            <a:lvl1pPr algn="r">
              <a:defRPr sz="1300"/>
            </a:lvl1pPr>
          </a:lstStyle>
          <a:p>
            <a:fld id="{34E984B5-9D34-CA46-A935-99C9F81C65C2}" type="slidenum">
              <a:rPr lang="en-US" smtClean="0"/>
              <a:pPr/>
              <a:t>‹#›</a:t>
            </a:fld>
            <a:endParaRPr lang="en-US"/>
          </a:p>
        </p:txBody>
      </p:sp>
    </p:spTree>
    <p:extLst>
      <p:ext uri="{BB962C8B-B14F-4D97-AF65-F5344CB8AC3E}">
        <p14:creationId xmlns:p14="http://schemas.microsoft.com/office/powerpoint/2010/main" val="41826328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55613" y="717550"/>
            <a:ext cx="6403975" cy="3602038"/>
          </a:xfrm>
          <a:ln/>
        </p:spPr>
      </p:sp>
      <p:sp>
        <p:nvSpPr>
          <p:cNvPr id="3" name="Notes Placeholder 2"/>
          <p:cNvSpPr>
            <a:spLocks noGrp="1"/>
          </p:cNvSpPr>
          <p:nvPr>
            <p:ph type="body" idx="1"/>
          </p:nvPr>
        </p:nvSpPr>
        <p:spPr/>
        <p:txBody>
          <a:bodyPr>
            <a:normAutofit/>
          </a:bodyPr>
          <a:lstStyle/>
          <a:p>
            <a:pPr>
              <a:defRPr/>
            </a:pPr>
            <a:endParaRPr lang="en-US" sz="1300" dirty="0">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5979">
              <a:defRPr>
                <a:solidFill>
                  <a:schemeClr val="tx1"/>
                </a:solidFill>
                <a:latin typeface="Arial" panose="020B0604020202020204" pitchFamily="34" charset="0"/>
              </a:defRPr>
            </a:lvl1pPr>
            <a:lvl2pPr marL="779451" indent="-299789" defTabSz="975979">
              <a:defRPr>
                <a:solidFill>
                  <a:schemeClr val="tx1"/>
                </a:solidFill>
                <a:latin typeface="Arial" panose="020B0604020202020204" pitchFamily="34" charset="0"/>
              </a:defRPr>
            </a:lvl2pPr>
            <a:lvl3pPr marL="1199154" indent="-239832" defTabSz="975979">
              <a:defRPr>
                <a:solidFill>
                  <a:schemeClr val="tx1"/>
                </a:solidFill>
                <a:latin typeface="Arial" panose="020B0604020202020204" pitchFamily="34" charset="0"/>
              </a:defRPr>
            </a:lvl3pPr>
            <a:lvl4pPr marL="1678816" indent="-239832" defTabSz="975979">
              <a:defRPr>
                <a:solidFill>
                  <a:schemeClr val="tx1"/>
                </a:solidFill>
                <a:latin typeface="Arial" panose="020B0604020202020204" pitchFamily="34" charset="0"/>
              </a:defRPr>
            </a:lvl4pPr>
            <a:lvl5pPr marL="2158480" indent="-239832" defTabSz="975979">
              <a:defRPr>
                <a:solidFill>
                  <a:schemeClr val="tx1"/>
                </a:solidFill>
                <a:latin typeface="Arial" panose="020B0604020202020204" pitchFamily="34" charset="0"/>
              </a:defRPr>
            </a:lvl5pPr>
            <a:lvl6pPr marL="2638141" indent="-239832" defTabSz="975979" eaLnBrk="0" fontAlgn="base" hangingPunct="0">
              <a:spcBef>
                <a:spcPct val="0"/>
              </a:spcBef>
              <a:spcAft>
                <a:spcPct val="0"/>
              </a:spcAft>
              <a:defRPr>
                <a:solidFill>
                  <a:schemeClr val="tx1"/>
                </a:solidFill>
                <a:latin typeface="Arial" panose="020B0604020202020204" pitchFamily="34" charset="0"/>
              </a:defRPr>
            </a:lvl6pPr>
            <a:lvl7pPr marL="3117803" indent="-239832" defTabSz="975979" eaLnBrk="0" fontAlgn="base" hangingPunct="0">
              <a:spcBef>
                <a:spcPct val="0"/>
              </a:spcBef>
              <a:spcAft>
                <a:spcPct val="0"/>
              </a:spcAft>
              <a:defRPr>
                <a:solidFill>
                  <a:schemeClr val="tx1"/>
                </a:solidFill>
                <a:latin typeface="Arial" panose="020B0604020202020204" pitchFamily="34" charset="0"/>
              </a:defRPr>
            </a:lvl7pPr>
            <a:lvl8pPr marL="3597465" indent="-239832" defTabSz="975979" eaLnBrk="0" fontAlgn="base" hangingPunct="0">
              <a:spcBef>
                <a:spcPct val="0"/>
              </a:spcBef>
              <a:spcAft>
                <a:spcPct val="0"/>
              </a:spcAft>
              <a:defRPr>
                <a:solidFill>
                  <a:schemeClr val="tx1"/>
                </a:solidFill>
                <a:latin typeface="Arial" panose="020B0604020202020204" pitchFamily="34" charset="0"/>
              </a:defRPr>
            </a:lvl8pPr>
            <a:lvl9pPr marL="4077126" indent="-239832" defTabSz="975979" eaLnBrk="0" fontAlgn="base" hangingPunct="0">
              <a:spcBef>
                <a:spcPct val="0"/>
              </a:spcBef>
              <a:spcAft>
                <a:spcPct val="0"/>
              </a:spcAft>
              <a:defRPr>
                <a:solidFill>
                  <a:schemeClr val="tx1"/>
                </a:solidFill>
                <a:latin typeface="Arial" panose="020B0604020202020204" pitchFamily="34" charset="0"/>
              </a:defRPr>
            </a:lvl9pPr>
          </a:lstStyle>
          <a:p>
            <a:fld id="{72E94F55-1FD4-4735-9EE5-D63DB112B171}" type="slidenum">
              <a:rPr lang="en-US" altLang="en-US" smtClean="0">
                <a:solidFill>
                  <a:srgbClr val="000000"/>
                </a:solidFill>
              </a:rPr>
              <a:pPr/>
              <a:t>1</a:t>
            </a:fld>
            <a:endParaRPr lang="en-US" altLang="en-US">
              <a:solidFill>
                <a:srgbClr val="000000"/>
              </a:solidFill>
            </a:endParaRPr>
          </a:p>
        </p:txBody>
      </p:sp>
    </p:spTree>
    <p:extLst>
      <p:ext uri="{BB962C8B-B14F-4D97-AF65-F5344CB8AC3E}">
        <p14:creationId xmlns:p14="http://schemas.microsoft.com/office/powerpoint/2010/main" val="4119095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worth noting that these projections are worth paying attention to, as two of the largest oil companies in the US completed the largest acquisitions in over 2 decades, Exxon Mobile acquired Pioneer for estimate 60B and Chevron acquired Hess for ~$53M. This should tell you everything you need to know about whether oil and gas will be powerful industry in 2035</a:t>
            </a:r>
          </a:p>
        </p:txBody>
      </p:sp>
      <p:sp>
        <p:nvSpPr>
          <p:cNvPr id="4" name="Slide Number Placeholder 3"/>
          <p:cNvSpPr>
            <a:spLocks noGrp="1"/>
          </p:cNvSpPr>
          <p:nvPr>
            <p:ph type="sldNum" sz="quarter" idx="5"/>
          </p:nvPr>
        </p:nvSpPr>
        <p:spPr/>
        <p:txBody>
          <a:bodyPr/>
          <a:lstStyle/>
          <a:p>
            <a:fld id="{34E984B5-9D34-CA46-A935-99C9F81C65C2}" type="slidenum">
              <a:rPr lang="en-US" smtClean="0"/>
              <a:pPr/>
              <a:t>8</a:t>
            </a:fld>
            <a:endParaRPr lang="en-US"/>
          </a:p>
        </p:txBody>
      </p:sp>
    </p:spTree>
    <p:extLst>
      <p:ext uri="{BB962C8B-B14F-4D97-AF65-F5344CB8AC3E}">
        <p14:creationId xmlns:p14="http://schemas.microsoft.com/office/powerpoint/2010/main" val="3845498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b="1" dirty="0"/>
              <a:t>How will the industry look differently over the course of the next 10 years?</a:t>
            </a:r>
          </a:p>
          <a:p>
            <a:pPr marL="45720" indent="0">
              <a:buNone/>
            </a:pPr>
            <a:r>
              <a:rPr lang="en-US" dirty="0"/>
              <a:t> </a:t>
            </a:r>
          </a:p>
          <a:p>
            <a:pPr lvl="1"/>
            <a:r>
              <a:rPr lang="en-US" dirty="0"/>
              <a:t>Macro outlook trends indicate steady growth for liquid fuels</a:t>
            </a:r>
          </a:p>
          <a:p>
            <a:pPr lvl="1"/>
            <a:endParaRPr lang="en-US" dirty="0"/>
          </a:p>
          <a:p>
            <a:pPr lvl="1"/>
            <a:r>
              <a:rPr lang="en-US" dirty="0"/>
              <a:t>Industry will continue to innovate, developing new technologies to increase production in Tier I, II, &amp; III assets</a:t>
            </a:r>
          </a:p>
          <a:p>
            <a:pPr lvl="1"/>
            <a:endParaRPr lang="en-US" dirty="0"/>
          </a:p>
          <a:p>
            <a:pPr lvl="1"/>
            <a:r>
              <a:rPr lang="en-US" dirty="0"/>
              <a:t>Enhanced oil recovery (i.e. CO2) will play a major role in extending the life of the Bakken and its estimated ultimate recover (EUR)</a:t>
            </a:r>
          </a:p>
          <a:p>
            <a:pPr lvl="1"/>
            <a:endParaRPr lang="en-US" dirty="0"/>
          </a:p>
          <a:p>
            <a:pPr lvl="1"/>
            <a:r>
              <a:rPr lang="en-US" dirty="0"/>
              <a:t>Technology will evolve dramatically in the areas of automation, communications fiberoptics and networks), digitization, and artificial intelligence (AI) (perhaps too soon). </a:t>
            </a:r>
            <a:r>
              <a:rPr lang="en-US" b="1" i="1" dirty="0"/>
              <a:t>Grand Energy?</a:t>
            </a:r>
            <a:r>
              <a:rPr lang="en-US" dirty="0"/>
              <a:t> </a:t>
            </a:r>
          </a:p>
          <a:p>
            <a:pPr lvl="1"/>
            <a:endParaRPr lang="en-US" dirty="0"/>
          </a:p>
          <a:p>
            <a:pPr lvl="1"/>
            <a:r>
              <a:rPr lang="en-US" dirty="0"/>
              <a:t>Advent of major plant operations (</a:t>
            </a:r>
            <a:r>
              <a:rPr lang="en-US" dirty="0" err="1"/>
              <a:t>petro</a:t>
            </a:r>
            <a:r>
              <a:rPr lang="en-US" dirty="0"/>
              <a:t>-chemical, biofuels, </a:t>
            </a:r>
            <a:r>
              <a:rPr lang="en-US" dirty="0" err="1"/>
              <a:t>etc</a:t>
            </a:r>
            <a:r>
              <a:rPr lang="en-US" dirty="0"/>
              <a:t>) will create a new class of industry and requisite workforce</a:t>
            </a:r>
          </a:p>
          <a:p>
            <a:pPr lvl="1"/>
            <a:endParaRPr lang="en-US" dirty="0"/>
          </a:p>
          <a:p>
            <a:pPr lvl="1"/>
            <a:r>
              <a:rPr lang="en-US" i="1" dirty="0"/>
              <a:t>What does the future of alternative energy sources look like (coal, hydro, wind, hydrogen, </a:t>
            </a:r>
            <a:r>
              <a:rPr lang="en-US" i="1" dirty="0" err="1"/>
              <a:t>etc</a:t>
            </a:r>
            <a:r>
              <a:rPr lang="en-US" i="1" dirty="0"/>
              <a:t>)?</a:t>
            </a:r>
          </a:p>
          <a:p>
            <a:pPr lvl="1"/>
            <a:endParaRPr lang="en-US" i="1" dirty="0"/>
          </a:p>
          <a:p>
            <a:r>
              <a:rPr lang="en-US" b="1" dirty="0"/>
              <a:t>What type of skills, degrees, and jobs be in highest demand? </a:t>
            </a:r>
          </a:p>
          <a:p>
            <a:pPr marL="45720" indent="0">
              <a:buNone/>
            </a:pPr>
            <a:r>
              <a:rPr lang="en-US" dirty="0"/>
              <a:t> </a:t>
            </a:r>
          </a:p>
          <a:p>
            <a:pPr lvl="1"/>
            <a:r>
              <a:rPr lang="en-US" dirty="0"/>
              <a:t>Hard skills/degrees: Data analytics, communication &amp; networking, distributive control, engineering, financial literacy, AI utilization, trades (welding, plumbing, electrical), robotics, automation, cybersecurity</a:t>
            </a:r>
          </a:p>
          <a:p>
            <a:pPr lvl="1"/>
            <a:endParaRPr lang="en-US" dirty="0"/>
          </a:p>
          <a:p>
            <a:pPr lvl="1"/>
            <a:r>
              <a:rPr lang="en-US" dirty="0"/>
              <a:t>Soft skills: Communication, teamwork, emotional intelligence (changing the perception of an oil worker) </a:t>
            </a:r>
          </a:p>
          <a:p>
            <a:pPr lvl="1"/>
            <a:endParaRPr lang="en-US" dirty="0"/>
          </a:p>
          <a:p>
            <a:pPr lvl="1"/>
            <a:r>
              <a:rPr lang="en-US" dirty="0"/>
              <a:t>High-demand jobs: trades (invest in an industrial/trade skill center), engineers, network &amp; automation technicians, plant operators, data analysts</a:t>
            </a:r>
          </a:p>
          <a:p>
            <a:pPr lvl="1"/>
            <a:endParaRPr lang="en-US" dirty="0"/>
          </a:p>
          <a:p>
            <a:r>
              <a:rPr lang="en-US" i="1" dirty="0"/>
              <a:t>What is needed for alternative energy sources?</a:t>
            </a:r>
            <a:r>
              <a:rPr lang="en-US" b="1" dirty="0"/>
              <a:t> </a:t>
            </a:r>
          </a:p>
          <a:p>
            <a:endParaRPr lang="en-US" b="1" dirty="0"/>
          </a:p>
          <a:p>
            <a:r>
              <a:rPr lang="en-US" b="1" dirty="0"/>
              <a:t>How will students consume education (when, where, how)?</a:t>
            </a:r>
          </a:p>
          <a:p>
            <a:pPr marL="45720" indent="0">
              <a:buNone/>
            </a:pPr>
            <a:r>
              <a:rPr lang="en-US" dirty="0"/>
              <a:t> </a:t>
            </a:r>
          </a:p>
          <a:p>
            <a:pPr lvl="1"/>
            <a:r>
              <a:rPr lang="en-US" dirty="0"/>
              <a:t>Invest in innovated scholarship programs like the 2023 Re-Energize bill or forgivable loans for graduating students who stay in the state for a specified period of time</a:t>
            </a:r>
          </a:p>
          <a:p>
            <a:pPr lvl="1"/>
            <a:endParaRPr lang="en-US" dirty="0"/>
          </a:p>
          <a:p>
            <a:pPr lvl="1"/>
            <a:r>
              <a:rPr lang="en-US" dirty="0"/>
              <a:t>We must meet prospective students (energy workforce) where they are at and provide the right balance online access and in-person, hands on education</a:t>
            </a:r>
          </a:p>
          <a:p>
            <a:pPr lvl="1"/>
            <a:endParaRPr lang="en-US" dirty="0"/>
          </a:p>
          <a:p>
            <a:pPr lvl="1"/>
            <a:r>
              <a:rPr lang="en-US" dirty="0"/>
              <a:t>We must have a plan to retrain existing workforce to adapt to a more technologically advanced industry (data, robotics, automation, network communications)</a:t>
            </a:r>
          </a:p>
          <a:p>
            <a:pPr lvl="1"/>
            <a:endParaRPr lang="en-US" dirty="0"/>
          </a:p>
          <a:p>
            <a:pPr lvl="1"/>
            <a:r>
              <a:rPr lang="en-US" dirty="0"/>
              <a:t>We must think outside of the box and develop a marketing strategy for untapped demographics</a:t>
            </a:r>
          </a:p>
          <a:p>
            <a:pPr lvl="2"/>
            <a:r>
              <a:rPr lang="en-US" dirty="0"/>
              <a:t>More aggressively market to western ND high school students</a:t>
            </a:r>
          </a:p>
          <a:p>
            <a:pPr lvl="2"/>
            <a:r>
              <a:rPr lang="en-US" dirty="0"/>
              <a:t>Identify and market to the “forgotten middle” in major, metropolitan cities such as Houston, Chicago, and Shreveport) </a:t>
            </a:r>
          </a:p>
          <a:p>
            <a:pPr lvl="2"/>
            <a:r>
              <a:rPr lang="en-US" dirty="0"/>
              <a:t>Investigate and utilize visa programs such as U4U and recruitment strategies used by other industries from countries like the Philippines and Puerto Rico</a:t>
            </a:r>
          </a:p>
          <a:p>
            <a:pPr lvl="1"/>
            <a:endParaRPr lang="en-US" dirty="0"/>
          </a:p>
          <a:p>
            <a:r>
              <a:rPr lang="en-US" b="1" dirty="0"/>
              <a:t>How can we effectively navigate industry perception from society, students, and parents? </a:t>
            </a:r>
          </a:p>
          <a:p>
            <a:pPr marL="45720" indent="0">
              <a:buNone/>
            </a:pPr>
            <a:r>
              <a:rPr lang="en-US" dirty="0"/>
              <a:t> </a:t>
            </a:r>
          </a:p>
          <a:p>
            <a:pPr lvl="1"/>
            <a:r>
              <a:rPr lang="en-US" dirty="0"/>
              <a:t>Coalesce industry leaders (from ND) to get in the classroom (middle school, high school, colleges). Pool resources from industry and NDUS to formalize an outreach program</a:t>
            </a:r>
          </a:p>
          <a:p>
            <a:pPr lvl="1"/>
            <a:endParaRPr lang="en-US" dirty="0"/>
          </a:p>
          <a:p>
            <a:pPr lvl="1"/>
            <a:r>
              <a:rPr lang="en-US" dirty="0"/>
              <a:t>Invest in marketing programs and recruiters that educate the public on the significance of the energy industry on our state, region, and country</a:t>
            </a:r>
          </a:p>
          <a:p>
            <a:pPr lvl="1"/>
            <a:endParaRPr lang="en-US" dirty="0"/>
          </a:p>
          <a:p>
            <a:pPr lvl="1"/>
            <a:r>
              <a:rPr lang="en-US" i="1" dirty="0"/>
              <a:t>What is the future of program’s directly tied to petroleum vs programs provided skills and training that can be utilized by the energy industry? </a:t>
            </a:r>
          </a:p>
          <a:p>
            <a:pPr lvl="1"/>
            <a:endParaRPr lang="en-US" dirty="0"/>
          </a:p>
          <a:p>
            <a:r>
              <a:rPr lang="en-US" b="1" dirty="0"/>
              <a:t>What types of market, technology, and demographic disruptions must we consider?</a:t>
            </a:r>
          </a:p>
          <a:p>
            <a:pPr marL="45720" indent="0">
              <a:buNone/>
            </a:pPr>
            <a:r>
              <a:rPr lang="en-US" dirty="0"/>
              <a:t> </a:t>
            </a:r>
          </a:p>
          <a:p>
            <a:pPr lvl="1"/>
            <a:r>
              <a:rPr lang="en-US" dirty="0"/>
              <a:t>Public and financial institutions’ perception of the liquid and gas fuel industry</a:t>
            </a:r>
          </a:p>
          <a:p>
            <a:pPr lvl="1"/>
            <a:r>
              <a:rPr lang="en-US" dirty="0"/>
              <a:t>Global conflicts driving uncertainty in supply </a:t>
            </a:r>
          </a:p>
          <a:p>
            <a:pPr lvl="1"/>
            <a:r>
              <a:rPr lang="en-US" dirty="0"/>
              <a:t>OPEC’s re-established eminence over the oil markets</a:t>
            </a:r>
          </a:p>
          <a:p>
            <a:pPr lvl="1"/>
            <a:r>
              <a:rPr lang="en-US" dirty="0"/>
              <a:t>Growing global population and demand for energy </a:t>
            </a:r>
          </a:p>
          <a:p>
            <a:pPr lvl="1"/>
            <a:r>
              <a:rPr lang="en-US" dirty="0"/>
              <a:t>Advancements in EOR technology, specifically CO2 transportation, sequestration, and utilization</a:t>
            </a:r>
          </a:p>
          <a:p>
            <a:pPr lvl="1"/>
            <a:endParaRPr lang="en-US" i="1" dirty="0"/>
          </a:p>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9</a:t>
            </a:fld>
            <a:endParaRPr lang="en-US"/>
          </a:p>
        </p:txBody>
      </p:sp>
    </p:spTree>
    <p:extLst>
      <p:ext uri="{BB962C8B-B14F-4D97-AF65-F5344CB8AC3E}">
        <p14:creationId xmlns:p14="http://schemas.microsoft.com/office/powerpoint/2010/main" val="4206282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and foremost, we can have all the programs in the world, but if we don’t do a better job of growing the pie (the labor pie), meaning if we don’t find creative ways to attract new North Dakotan’s, the investment is all for not. </a:t>
            </a:r>
          </a:p>
          <a:p>
            <a:endParaRPr lang="en-US" dirty="0"/>
          </a:p>
          <a:p>
            <a:r>
              <a:rPr lang="en-US" dirty="0"/>
              <a:t>What we learned is that we have many wonderful programs, that are in fact in high demand by employers, but we don’t have students to fill them. </a:t>
            </a:r>
          </a:p>
          <a:p>
            <a:endParaRPr lang="en-US" dirty="0"/>
          </a:p>
          <a:p>
            <a:r>
              <a:rPr lang="en-US" dirty="0"/>
              <a:t>How do we promote our tax policy for retiring military as tool to retain them in ND </a:t>
            </a:r>
          </a:p>
          <a:p>
            <a:endParaRPr lang="en-US" dirty="0"/>
          </a:p>
          <a:p>
            <a:r>
              <a:rPr lang="en-US" dirty="0"/>
              <a:t>Tax policy and creative student loan solutions should be a significant consideration in the next legislative session in terms of how we retain and recruit</a:t>
            </a:r>
          </a:p>
          <a:p>
            <a:r>
              <a:rPr lang="en-US" dirty="0"/>
              <a:t>- Forgivable loan programs for students who attend NDUS institutions and stay and work in ND for a period of time</a:t>
            </a:r>
          </a:p>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11</a:t>
            </a:fld>
            <a:endParaRPr lang="en-US"/>
          </a:p>
        </p:txBody>
      </p:sp>
    </p:spTree>
    <p:extLst>
      <p:ext uri="{BB962C8B-B14F-4D97-AF65-F5344CB8AC3E}">
        <p14:creationId xmlns:p14="http://schemas.microsoft.com/office/powerpoint/2010/main" val="2749020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r>
              <a:rPr lang="en-US" dirty="0"/>
              <a:t>Don’t forget the soft skills! </a:t>
            </a:r>
          </a:p>
        </p:txBody>
      </p:sp>
      <p:sp>
        <p:nvSpPr>
          <p:cNvPr id="4" name="Slide Number Placeholder 3"/>
          <p:cNvSpPr>
            <a:spLocks noGrp="1"/>
          </p:cNvSpPr>
          <p:nvPr>
            <p:ph type="sldNum" sz="quarter" idx="5"/>
          </p:nvPr>
        </p:nvSpPr>
        <p:spPr/>
        <p:txBody>
          <a:bodyPr/>
          <a:lstStyle/>
          <a:p>
            <a:fld id="{34E984B5-9D34-CA46-A935-99C9F81C65C2}" type="slidenum">
              <a:rPr lang="en-US" smtClean="0"/>
              <a:pPr/>
              <a:t>13</a:t>
            </a:fld>
            <a:endParaRPr lang="en-US"/>
          </a:p>
        </p:txBody>
      </p:sp>
    </p:spTree>
    <p:extLst>
      <p:ext uri="{BB962C8B-B14F-4D97-AF65-F5344CB8AC3E}">
        <p14:creationId xmlns:p14="http://schemas.microsoft.com/office/powerpoint/2010/main" val="695093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CTE and NDUS are separate budgets, but a significant part of the skill demand in ND’s energy industry can be fulfilled with CTE. NDUS should “double down” on CTS and discuss how to foster this relationship with deeper connection and integration for the great good.</a:t>
            </a:r>
          </a:p>
          <a:p>
            <a:endParaRPr lang="en-US" dirty="0"/>
          </a:p>
          <a:p>
            <a:r>
              <a:rPr lang="en-US" dirty="0"/>
              <a:t>Enhanced support for CTE would make a meaningful impact on their ability to supply needed training for the workforce – again, this is the differentiator for ND vs the rest of the country</a:t>
            </a:r>
          </a:p>
        </p:txBody>
      </p:sp>
      <p:sp>
        <p:nvSpPr>
          <p:cNvPr id="4" name="Slide Number Placeholder 3"/>
          <p:cNvSpPr>
            <a:spLocks noGrp="1"/>
          </p:cNvSpPr>
          <p:nvPr>
            <p:ph type="sldNum" sz="quarter" idx="5"/>
          </p:nvPr>
        </p:nvSpPr>
        <p:spPr/>
        <p:txBody>
          <a:bodyPr/>
          <a:lstStyle/>
          <a:p>
            <a:fld id="{34E984B5-9D34-CA46-A935-99C9F81C65C2}" type="slidenum">
              <a:rPr lang="en-US" smtClean="0"/>
              <a:pPr/>
              <a:t>15</a:t>
            </a:fld>
            <a:endParaRPr lang="en-US"/>
          </a:p>
        </p:txBody>
      </p:sp>
    </p:spTree>
    <p:extLst>
      <p:ext uri="{BB962C8B-B14F-4D97-AF65-F5344CB8AC3E}">
        <p14:creationId xmlns:p14="http://schemas.microsoft.com/office/powerpoint/2010/main" val="2237594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19505" y="3289859"/>
            <a:ext cx="9966960" cy="1577416"/>
          </a:xfrm>
        </p:spPr>
        <p:txBody>
          <a:bodyPr anchor="b">
            <a:normAutofit/>
          </a:bodyPr>
          <a:lstStyle>
            <a:lvl1pPr algn="ctr">
              <a:lnSpc>
                <a:spcPct val="85000"/>
              </a:lnSpc>
              <a:defRPr kumimoji="0" lang="en-US" sz="5400" b="1" i="0" u="none" strike="noStrike" kern="1200" cap="none" spc="0" normalizeH="0" baseline="0" dirty="0">
                <a:ln w="15875">
                  <a:solidFill>
                    <a:sysClr val="window" lastClr="FFFFFF"/>
                  </a:solidFill>
                </a:ln>
                <a:solidFill>
                  <a:srgbClr val="00407A"/>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709530" y="5124451"/>
            <a:ext cx="8767860" cy="1236058"/>
          </a:xfrm>
        </p:spPr>
        <p:txBody>
          <a:bodyPr>
            <a:normAutofit/>
          </a:bodyPr>
          <a:lstStyle>
            <a:lvl1pPr marL="0" indent="0" algn="ctr">
              <a:buNone/>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8" name="Straight Connector 7"/>
          <p:cNvCxnSpPr/>
          <p:nvPr/>
        </p:nvCxnSpPr>
        <p:spPr>
          <a:xfrm>
            <a:off x="1978660" y="4886325"/>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699B175D-EC2A-4F8F-9AB2-103378732BDC}"/>
              </a:ext>
            </a:extLst>
          </p:cNvPr>
          <p:cNvPicPr>
            <a:picLocks noChangeAspect="1"/>
          </p:cNvPicPr>
          <p:nvPr userDrawn="1"/>
        </p:nvPicPr>
        <p:blipFill>
          <a:blip r:embed="rId2"/>
          <a:stretch>
            <a:fillRect/>
          </a:stretch>
        </p:blipFill>
        <p:spPr>
          <a:xfrm>
            <a:off x="4119245" y="666074"/>
            <a:ext cx="3948430" cy="1868254"/>
          </a:xfrm>
          <a:prstGeom prst="rect">
            <a:avLst/>
          </a:prstGeom>
        </p:spPr>
      </p:pic>
      <p:sp>
        <p:nvSpPr>
          <p:cNvPr id="9" name="Rectangle 8">
            <a:extLst>
              <a:ext uri="{FF2B5EF4-FFF2-40B4-BE49-F238E27FC236}">
                <a16:creationId xmlns:a16="http://schemas.microsoft.com/office/drawing/2014/main" id="{3B48A6C0-804B-4B0E-AFE5-891E2AAC871E}"/>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20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634CA8A6-B55B-48F6-AAFF-3F2D0C91F53B}" type="slidenum">
              <a:rPr lang="en-US" smtClean="0"/>
              <a:pPr>
                <a:defRPr/>
              </a:pPr>
              <a:t>‹#›</a:t>
            </a:fld>
            <a:endParaRPr lang="en-US"/>
          </a:p>
        </p:txBody>
      </p:sp>
    </p:spTree>
    <p:extLst>
      <p:ext uri="{BB962C8B-B14F-4D97-AF65-F5344CB8AC3E}">
        <p14:creationId xmlns:p14="http://schemas.microsoft.com/office/powerpoint/2010/main" val="1734955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998567DB-026F-430B-8472-F9F4AC6EDB63}" type="slidenum">
              <a:rPr lang="en-US" smtClean="0"/>
              <a:pPr>
                <a:defRPr/>
              </a:pPr>
              <a:t>‹#›</a:t>
            </a:fld>
            <a:endParaRPr lang="en-US"/>
          </a:p>
        </p:txBody>
      </p:sp>
    </p:spTree>
    <p:extLst>
      <p:ext uri="{BB962C8B-B14F-4D97-AF65-F5344CB8AC3E}">
        <p14:creationId xmlns:p14="http://schemas.microsoft.com/office/powerpoint/2010/main" val="406223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C0B5D8B7-9814-4D88-8EBB-7347F8D27F3B}" type="slidenum">
              <a:rPr lang="en-US" smtClean="0"/>
              <a:pPr>
                <a:defRPr/>
              </a:pPr>
              <a:t>‹#›</a:t>
            </a:fld>
            <a:endParaRPr lang="en-US"/>
          </a:p>
        </p:txBody>
      </p:sp>
    </p:spTree>
    <p:extLst>
      <p:ext uri="{BB962C8B-B14F-4D97-AF65-F5344CB8AC3E}">
        <p14:creationId xmlns:p14="http://schemas.microsoft.com/office/powerpoint/2010/main" val="189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55775728-748A-48B1-A392-55A644D82C85}" type="slidenum">
              <a:rPr lang="en-US" smtClean="0"/>
              <a:pPr>
                <a:defRPr/>
              </a:pPr>
              <a:t>‹#›</a:t>
            </a:fld>
            <a:endParaRPr lang="en-US"/>
          </a:p>
        </p:txBody>
      </p:sp>
    </p:spTree>
    <p:extLst>
      <p:ext uri="{BB962C8B-B14F-4D97-AF65-F5344CB8AC3E}">
        <p14:creationId xmlns:p14="http://schemas.microsoft.com/office/powerpoint/2010/main" val="1079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8" name="Footer Placeholder 7"/>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a:xfrm>
            <a:off x="8532266" y="6223828"/>
            <a:ext cx="1706217" cy="365125"/>
          </a:xfrm>
          <a:prstGeom prst="rect">
            <a:avLst/>
          </a:prstGeom>
        </p:spPr>
        <p:txBody>
          <a:bodyPr/>
          <a:lstStyle/>
          <a:p>
            <a:pPr>
              <a:defRPr/>
            </a:pPr>
            <a:fld id="{2FCA3A2F-9F76-4958-BD97-10733E00144B}" type="slidenum">
              <a:rPr lang="en-US" smtClean="0"/>
              <a:pPr>
                <a:defRPr/>
              </a:pPr>
              <a:t>‹#›</a:t>
            </a:fld>
            <a:endParaRPr lang="en-US"/>
          </a:p>
        </p:txBody>
      </p:sp>
    </p:spTree>
    <p:extLst>
      <p:ext uri="{BB962C8B-B14F-4D97-AF65-F5344CB8AC3E}">
        <p14:creationId xmlns:p14="http://schemas.microsoft.com/office/powerpoint/2010/main" val="106808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4" name="Footer Placeholder 3"/>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8532266" y="6223828"/>
            <a:ext cx="1706217" cy="365125"/>
          </a:xfrm>
          <a:prstGeom prst="rect">
            <a:avLst/>
          </a:prstGeom>
        </p:spPr>
        <p:txBody>
          <a:bodyPr/>
          <a:lstStyle/>
          <a:p>
            <a:pPr>
              <a:defRPr/>
            </a:pPr>
            <a:fld id="{E544455D-7A61-47D9-BB65-46D7980788C4}" type="slidenum">
              <a:rPr lang="en-US" smtClean="0"/>
              <a:pPr>
                <a:defRPr/>
              </a:pPr>
              <a:t>‹#›</a:t>
            </a:fld>
            <a:endParaRPr lang="en-US"/>
          </a:p>
        </p:txBody>
      </p:sp>
      <p:cxnSp>
        <p:nvCxnSpPr>
          <p:cNvPr id="7" name="Straight Connector 6">
            <a:extLst>
              <a:ext uri="{FF2B5EF4-FFF2-40B4-BE49-F238E27FC236}">
                <a16:creationId xmlns:a16="http://schemas.microsoft.com/office/drawing/2014/main" id="{BB2FC917-EB53-480B-9974-D1B9FFB4BDE3}"/>
              </a:ext>
            </a:extLst>
          </p:cNvPr>
          <p:cNvCxnSpPr/>
          <p:nvPr userDrawn="1"/>
        </p:nvCxnSpPr>
        <p:spPr>
          <a:xfrm>
            <a:off x="1276350" y="1781175"/>
            <a:ext cx="974217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4E6CCB4-FB77-4AA0-B0B8-25A01890663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9179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0B0C8-0978-47FB-A49F-C563F7CDC9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17435B-0003-483F-BECC-B631545F8873}"/>
              </a:ext>
            </a:extLst>
          </p:cNvPr>
          <p:cNvSpPr>
            <a:spLocks noGrp="1"/>
          </p:cNvSpPr>
          <p:nvPr>
            <p:ph type="dt" sz="half" idx="10"/>
          </p:nvPr>
        </p:nvSpPr>
        <p:spPr>
          <a:xfrm>
            <a:off x="1142996" y="6223828"/>
            <a:ext cx="2329074" cy="365125"/>
          </a:xfrm>
          <a:prstGeom prst="rect">
            <a:avLst/>
          </a:prstGeom>
        </p:spPr>
        <p:txBody>
          <a:bodyPr/>
          <a:lstStyle/>
          <a:p>
            <a:fld id="{34A43A2E-6632-4F9D-8728-2CF59ACBBE60}" type="datetimeFigureOut">
              <a:rPr lang="en-US" smtClean="0"/>
              <a:pPr/>
              <a:t>10/31/2023</a:t>
            </a:fld>
            <a:endParaRPr lang="en-US" dirty="0"/>
          </a:p>
        </p:txBody>
      </p:sp>
      <p:sp>
        <p:nvSpPr>
          <p:cNvPr id="4" name="Footer Placeholder 3">
            <a:extLst>
              <a:ext uri="{FF2B5EF4-FFF2-40B4-BE49-F238E27FC236}">
                <a16:creationId xmlns:a16="http://schemas.microsoft.com/office/drawing/2014/main" id="{3ED56DAF-9F86-4268-8CB3-58DB04429F8C}"/>
              </a:ext>
            </a:extLst>
          </p:cNvPr>
          <p:cNvSpPr>
            <a:spLocks noGrp="1"/>
          </p:cNvSpPr>
          <p:nvPr>
            <p:ph type="ftr" sz="quarter" idx="11"/>
          </p:nvPr>
        </p:nvSpPr>
        <p:spPr>
          <a:xfrm>
            <a:off x="3644348" y="6223828"/>
            <a:ext cx="4717774" cy="365125"/>
          </a:xfrm>
          <a:prstGeom prst="rect">
            <a:avLst/>
          </a:prstGeom>
        </p:spPr>
        <p:txBody>
          <a:bodyPr/>
          <a:lstStyle/>
          <a:p>
            <a:pPr>
              <a:defRPr/>
            </a:pPr>
            <a:endParaRPr lang="en-US" dirty="0"/>
          </a:p>
        </p:txBody>
      </p:sp>
      <p:sp>
        <p:nvSpPr>
          <p:cNvPr id="5" name="Slide Number Placeholder 4">
            <a:extLst>
              <a:ext uri="{FF2B5EF4-FFF2-40B4-BE49-F238E27FC236}">
                <a16:creationId xmlns:a16="http://schemas.microsoft.com/office/drawing/2014/main" id="{D462A98D-AE45-4C44-A26F-6FF3158BFFBB}"/>
              </a:ext>
            </a:extLst>
          </p:cNvPr>
          <p:cNvSpPr>
            <a:spLocks noGrp="1"/>
          </p:cNvSpPr>
          <p:nvPr>
            <p:ph type="sldNum" sz="quarter" idx="12"/>
          </p:nvPr>
        </p:nvSpPr>
        <p:spPr>
          <a:xfrm>
            <a:off x="8532266" y="6223828"/>
            <a:ext cx="1706217" cy="365125"/>
          </a:xfrm>
          <a:prstGeom prst="rect">
            <a:avLst/>
          </a:prstGeom>
        </p:spPr>
        <p:txBody>
          <a:bodyPr/>
          <a:lstStyle/>
          <a:p>
            <a:pPr>
              <a:defRPr/>
            </a:pPr>
            <a:r>
              <a:rPr lang="en-US"/>
              <a:t>1</a:t>
            </a:r>
            <a:endParaRPr lang="en-US" dirty="0"/>
          </a:p>
        </p:txBody>
      </p:sp>
      <p:sp>
        <p:nvSpPr>
          <p:cNvPr id="6" name="Rectangle 5">
            <a:extLst>
              <a:ext uri="{FF2B5EF4-FFF2-40B4-BE49-F238E27FC236}">
                <a16:creationId xmlns:a16="http://schemas.microsoft.com/office/drawing/2014/main" id="{2F91EE49-3567-42D1-BD0E-046148A1F171}"/>
              </a:ext>
            </a:extLst>
          </p:cNvPr>
          <p:cNvSpPr/>
          <p:nvPr userDrawn="1"/>
        </p:nvSpPr>
        <p:spPr>
          <a:xfrm>
            <a:off x="371475" y="1114425"/>
            <a:ext cx="657225"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3E8AFFF9-18A8-4248-BB79-31405DAF684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5249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3" name="Footer Placeholder 2"/>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a:xfrm>
            <a:off x="8532266" y="6223828"/>
            <a:ext cx="1706217" cy="365125"/>
          </a:xfrm>
          <a:prstGeom prst="rect">
            <a:avLst/>
          </a:prstGeom>
        </p:spPr>
        <p:txBody>
          <a:bodyPr/>
          <a:lstStyle/>
          <a:p>
            <a:pPr>
              <a:defRPr/>
            </a:pPr>
            <a:fld id="{0C7FF220-38FA-467F-91DF-052ADF72FB0F}" type="slidenum">
              <a:rPr lang="en-US" smtClean="0"/>
              <a:pPr>
                <a:defRPr/>
              </a:pPr>
              <a:t>‹#›</a:t>
            </a:fld>
            <a:endParaRPr lang="en-US"/>
          </a:p>
        </p:txBody>
      </p:sp>
    </p:spTree>
    <p:extLst>
      <p:ext uri="{BB962C8B-B14F-4D97-AF65-F5344CB8AC3E}">
        <p14:creationId xmlns:p14="http://schemas.microsoft.com/office/powerpoint/2010/main" val="274962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457EEAD-9B84-495C-B08D-A9BC8D10EEFF}"/>
              </a:ext>
            </a:extLst>
          </p:cNvPr>
          <p:cNvSpPr/>
          <p:nvPr userDrawn="1"/>
        </p:nvSpPr>
        <p:spPr>
          <a:xfrm>
            <a:off x="663851" y="704850"/>
            <a:ext cx="4717774" cy="5448300"/>
          </a:xfrm>
          <a:prstGeom prst="rect">
            <a:avLst/>
          </a:prstGeom>
          <a:solidFill>
            <a:srgbClr val="00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990850"/>
            <a:ext cx="3931920" cy="2861310"/>
          </a:xfrm>
        </p:spPr>
        <p:txBody>
          <a:bodyPr>
            <a:normAutofit/>
          </a:bodyPr>
          <a:lstStyle>
            <a:lvl1pPr marL="0" indent="0">
              <a:lnSpc>
                <a:spcPct val="100000"/>
              </a:lnSpc>
              <a:spcBef>
                <a:spcPts val="1000"/>
              </a:spcBef>
              <a:buNone/>
              <a:defRPr sz="17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017BC9A0-659E-48CA-86E9-306B4BD2643D}" type="slidenum">
              <a:rPr lang="en-US" smtClean="0"/>
              <a:pPr>
                <a:defRPr/>
              </a:pPr>
              <a:t>‹#›</a:t>
            </a:fld>
            <a:endParaRPr lang="en-US"/>
          </a:p>
        </p:txBody>
      </p:sp>
    </p:spTree>
    <p:extLst>
      <p:ext uri="{BB962C8B-B14F-4D97-AF65-F5344CB8AC3E}">
        <p14:creationId xmlns:p14="http://schemas.microsoft.com/office/powerpoint/2010/main" val="1058745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10/31/2023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FCDD40F5-7D89-427E-9E9B-1C3F467734C1}" type="slidenum">
              <a:rPr lang="en-US" smtClean="0"/>
              <a:pPr>
                <a:defRPr/>
              </a:pPr>
              <a:t>‹#›</a:t>
            </a:fld>
            <a:endParaRPr lang="en-US"/>
          </a:p>
        </p:txBody>
      </p:sp>
    </p:spTree>
    <p:extLst>
      <p:ext uri="{BB962C8B-B14F-4D97-AF65-F5344CB8AC3E}">
        <p14:creationId xmlns:p14="http://schemas.microsoft.com/office/powerpoint/2010/main" val="3141647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bg1">
                    <a:lumMod val="65000"/>
                  </a:schemeClr>
                </a:solidFill>
              </a:defRPr>
            </a:lvl1pPr>
          </a:lstStyle>
          <a:p>
            <a:fld id="{34A43A2E-6632-4F9D-8728-2CF59ACBBE60}" type="datetimeFigureOut">
              <a:rPr lang="en-US" smtClean="0"/>
              <a:pPr/>
              <a:t>10/31/2023</a:t>
            </a:fld>
            <a:endParaRPr lang="en-US" dirty="0"/>
          </a:p>
        </p:txBody>
      </p:sp>
      <p:sp>
        <p:nvSpPr>
          <p:cNvPr id="5" name="Footer Placeholder 4"/>
          <p:cNvSpPr>
            <a:spLocks noGrp="1"/>
          </p:cNvSpPr>
          <p:nvPr>
            <p:ph type="ftr" sz="quarter" idx="3"/>
          </p:nvPr>
        </p:nvSpPr>
        <p:spPr>
          <a:xfrm>
            <a:off x="3644348" y="6223828"/>
            <a:ext cx="4717774" cy="365125"/>
          </a:xfrm>
          <a:prstGeom prst="rect">
            <a:avLst/>
          </a:prstGeom>
        </p:spPr>
        <p:txBody>
          <a:bodyPr vert="horz" lIns="91440" tIns="45720" rIns="91440" bIns="45720" rtlCol="0" anchor="ctr"/>
          <a:lstStyle>
            <a:lvl1pPr algn="ctr">
              <a:defRPr sz="1200">
                <a:solidFill>
                  <a:schemeClr val="bg1">
                    <a:lumMod val="65000"/>
                  </a:schemeClr>
                </a:solidFill>
              </a:defRPr>
            </a:lvl1pPr>
          </a:lstStyle>
          <a:p>
            <a:pPr>
              <a:defRPr/>
            </a:pPr>
            <a:endParaRPr lang="en-US" dirty="0"/>
          </a:p>
        </p:txBody>
      </p:sp>
      <p:sp>
        <p:nvSpPr>
          <p:cNvPr id="6" name="Slide Number Placeholder 5"/>
          <p:cNvSpPr>
            <a:spLocks noGrp="1"/>
          </p:cNvSpPr>
          <p:nvPr>
            <p:ph type="sldNum" sz="quarter" idx="4"/>
          </p:nvPr>
        </p:nvSpPr>
        <p:spPr>
          <a:xfrm>
            <a:off x="8532266" y="6223828"/>
            <a:ext cx="1706217" cy="365125"/>
          </a:xfrm>
          <a:prstGeom prst="rect">
            <a:avLst/>
          </a:prstGeom>
        </p:spPr>
        <p:txBody>
          <a:bodyPr vert="horz" lIns="91440" tIns="45720" rIns="91440" bIns="45720" rtlCol="0" anchor="ctr"/>
          <a:lstStyle>
            <a:lvl1pPr algn="r">
              <a:defRPr sz="1200">
                <a:solidFill>
                  <a:schemeClr val="bg1">
                    <a:lumMod val="65000"/>
                  </a:schemeClr>
                </a:solidFill>
              </a:defRPr>
            </a:lvl1pPr>
          </a:lstStyle>
          <a:p>
            <a:pPr>
              <a:defRPr/>
            </a:pPr>
            <a:r>
              <a:rPr lang="en-US" dirty="0"/>
              <a:t>1</a:t>
            </a:r>
          </a:p>
        </p:txBody>
      </p:sp>
      <p:sp>
        <p:nvSpPr>
          <p:cNvPr id="8" name="Slide Number Placeholder 28">
            <a:extLst>
              <a:ext uri="{FF2B5EF4-FFF2-40B4-BE49-F238E27FC236}">
                <a16:creationId xmlns:a16="http://schemas.microsoft.com/office/drawing/2014/main" id="{9F3F0B34-17ED-4FD3-AE5A-BF45B9170B9A}"/>
              </a:ext>
            </a:extLst>
          </p:cNvPr>
          <p:cNvSpPr txBox="1">
            <a:spLocks/>
          </p:cNvSpPr>
          <p:nvPr userDrawn="1"/>
        </p:nvSpPr>
        <p:spPr>
          <a:xfrm>
            <a:off x="11330518" y="6359526"/>
            <a:ext cx="677333" cy="441325"/>
          </a:xfrm>
          <a:prstGeom prst="rect">
            <a:avLst/>
          </a:prstGeom>
        </p:spPr>
        <p:txBody>
          <a:bodyPr/>
          <a:lstStyle>
            <a:defPPr>
              <a:defRPr lang="en-US"/>
            </a:defPPr>
            <a:lvl1pPr marL="0" algn="l" defTabSz="457200" rtl="0" eaLnBrk="1" latinLnBrk="0" hangingPunct="1">
              <a:defRPr sz="1800" kern="1200">
                <a:solidFill>
                  <a:schemeClr val="accent3">
                    <a:shade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defRPr/>
            </a:pPr>
            <a:fld id="{93213A36-B337-4D15-984E-7F9A5046F40A}" type="slidenum">
              <a:rPr lang="en-US" sz="1800" smtClean="0">
                <a:solidFill>
                  <a:prstClr val="white"/>
                </a:solidFill>
              </a:rPr>
              <a:pPr algn="r">
                <a:defRPr/>
              </a:pPr>
              <a:t>‹#›</a:t>
            </a:fld>
            <a:endParaRPr lang="en-US" sz="1800" dirty="0">
              <a:solidFill>
                <a:prstClr val="white"/>
              </a:solidFill>
            </a:endParaRPr>
          </a:p>
        </p:txBody>
      </p:sp>
      <p:pic>
        <p:nvPicPr>
          <p:cNvPr id="10" name="Picture 9">
            <a:extLst>
              <a:ext uri="{FF2B5EF4-FFF2-40B4-BE49-F238E27FC236}">
                <a16:creationId xmlns:a16="http://schemas.microsoft.com/office/drawing/2014/main" id="{0999610C-3592-4BD6-8777-49D6C9589534}"/>
              </a:ext>
            </a:extLst>
          </p:cNvPr>
          <p:cNvPicPr>
            <a:picLocks noChangeAspect="1"/>
          </p:cNvPicPr>
          <p:nvPr userDrawn="1"/>
        </p:nvPicPr>
        <p:blipFill>
          <a:blip r:embed="rId13"/>
          <a:stretch>
            <a:fillRect/>
          </a:stretch>
        </p:blipFill>
        <p:spPr>
          <a:xfrm>
            <a:off x="10543283" y="5906124"/>
            <a:ext cx="1239948" cy="586698"/>
          </a:xfrm>
          <a:prstGeom prst="rect">
            <a:avLst/>
          </a:prstGeom>
        </p:spPr>
      </p:pic>
      <p:sp>
        <p:nvSpPr>
          <p:cNvPr id="9" name="Rectangle 8">
            <a:extLst>
              <a:ext uri="{FF2B5EF4-FFF2-40B4-BE49-F238E27FC236}">
                <a16:creationId xmlns:a16="http://schemas.microsoft.com/office/drawing/2014/main" id="{391EDDCA-05B0-4596-9479-0CAB2E9A48F1}"/>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7441508"/>
      </p:ext>
    </p:extLst>
  </p:cSld>
  <p:clrMap bg1="lt1" tx1="dk1" bg2="lt2" tx2="dk2" accent1="accent1" accent2="accent2" accent3="accent3" accent4="accent4" accent5="accent5" accent6="accent6" hlink="hlink" folHlink="folHlink"/>
  <p:sldLayoutIdLst>
    <p:sldLayoutId id="2147484281" r:id="rId1"/>
    <p:sldLayoutId id="2147484282" r:id="rId2"/>
    <p:sldLayoutId id="2147484284" r:id="rId3"/>
    <p:sldLayoutId id="2147484285" r:id="rId4"/>
    <p:sldLayoutId id="2147484286" r:id="rId5"/>
    <p:sldLayoutId id="2147484292" r:id="rId6"/>
    <p:sldLayoutId id="2147484287" r:id="rId7"/>
    <p:sldLayoutId id="2147484288" r:id="rId8"/>
    <p:sldLayoutId id="2147484289" r:id="rId9"/>
    <p:sldLayoutId id="2147484290" r:id="rId10"/>
    <p:sldLayoutId id="2147484291" r:id="rId11"/>
  </p:sldLayoutIdLst>
  <p:txStyles>
    <p:title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96F50032-C6BD-43DB-987E-2E401D2E22C2}"/>
              </a:ext>
            </a:extLst>
          </p:cNvPr>
          <p:cNvSpPr>
            <a:spLocks noGrp="1"/>
          </p:cNvSpPr>
          <p:nvPr>
            <p:ph type="subTitle" idx="1"/>
          </p:nvPr>
        </p:nvSpPr>
        <p:spPr>
          <a:xfrm>
            <a:off x="1709530" y="5229466"/>
            <a:ext cx="8767860" cy="625481"/>
          </a:xfrm>
        </p:spPr>
        <p:txBody>
          <a:bodyPr/>
          <a:lstStyle/>
          <a:p>
            <a:r>
              <a:rPr lang="en-US" dirty="0"/>
              <a:t>November 1, 2023</a:t>
            </a:r>
          </a:p>
        </p:txBody>
      </p:sp>
      <p:grpSp>
        <p:nvGrpSpPr>
          <p:cNvPr id="10" name="Group 9">
            <a:extLst>
              <a:ext uri="{FF2B5EF4-FFF2-40B4-BE49-F238E27FC236}">
                <a16:creationId xmlns:a16="http://schemas.microsoft.com/office/drawing/2014/main" id="{2A7C2452-F12D-6719-B766-B0CB3C5B2FFF}"/>
              </a:ext>
            </a:extLst>
          </p:cNvPr>
          <p:cNvGrpSpPr/>
          <p:nvPr/>
        </p:nvGrpSpPr>
        <p:grpSpPr>
          <a:xfrm>
            <a:off x="1127351" y="2719951"/>
            <a:ext cx="9932218" cy="1373082"/>
            <a:chOff x="1262477" y="3017015"/>
            <a:chExt cx="9932218" cy="1373082"/>
          </a:xfrm>
        </p:grpSpPr>
        <p:pic>
          <p:nvPicPr>
            <p:cNvPr id="3" name="Picture 2" descr="A blue text on a white background&#10;&#10;Description automatically generated">
              <a:extLst>
                <a:ext uri="{FF2B5EF4-FFF2-40B4-BE49-F238E27FC236}">
                  <a16:creationId xmlns:a16="http://schemas.microsoft.com/office/drawing/2014/main" id="{43483F7E-B6D9-4137-F3D8-E9FEE171F8B0}"/>
                </a:ext>
              </a:extLst>
            </p:cNvPr>
            <p:cNvPicPr>
              <a:picLocks noChangeAspect="1"/>
            </p:cNvPicPr>
            <p:nvPr/>
          </p:nvPicPr>
          <p:blipFill>
            <a:blip r:embed="rId3"/>
            <a:stretch>
              <a:fillRect/>
            </a:stretch>
          </p:blipFill>
          <p:spPr>
            <a:xfrm>
              <a:off x="1262477" y="3017015"/>
              <a:ext cx="5972223" cy="1373082"/>
            </a:xfrm>
            <a:prstGeom prst="rect">
              <a:avLst/>
            </a:prstGeom>
          </p:spPr>
        </p:pic>
        <p:sp>
          <p:nvSpPr>
            <p:cNvPr id="4" name="TextBox 3">
              <a:extLst>
                <a:ext uri="{FF2B5EF4-FFF2-40B4-BE49-F238E27FC236}">
                  <a16:creationId xmlns:a16="http://schemas.microsoft.com/office/drawing/2014/main" id="{D943BBBC-9234-24DC-8AF1-E0EAA0E6FA8C}"/>
                </a:ext>
              </a:extLst>
            </p:cNvPr>
            <p:cNvSpPr txBox="1"/>
            <p:nvPr/>
          </p:nvSpPr>
          <p:spPr>
            <a:xfrm>
              <a:off x="7079466" y="3021146"/>
              <a:ext cx="4115229" cy="1323439"/>
            </a:xfrm>
            <a:prstGeom prst="rect">
              <a:avLst/>
            </a:prstGeom>
            <a:noFill/>
          </p:spPr>
          <p:txBody>
            <a:bodyPr wrap="none" rtlCol="0">
              <a:spAutoFit/>
            </a:bodyPr>
            <a:lstStyle/>
            <a:p>
              <a:r>
                <a:rPr lang="en-US" sz="8000" spc="-150" dirty="0">
                  <a:solidFill>
                    <a:srgbClr val="0C3C72"/>
                  </a:solidFill>
                </a:rPr>
                <a:t>SUMMIT</a:t>
              </a:r>
            </a:p>
          </p:txBody>
        </p:sp>
      </p:grpSp>
      <p:sp>
        <p:nvSpPr>
          <p:cNvPr id="11" name="TextBox 10">
            <a:extLst>
              <a:ext uri="{FF2B5EF4-FFF2-40B4-BE49-F238E27FC236}">
                <a16:creationId xmlns:a16="http://schemas.microsoft.com/office/drawing/2014/main" id="{39773188-3BDC-BB1B-3301-2EC9241E8664}"/>
              </a:ext>
            </a:extLst>
          </p:cNvPr>
          <p:cNvSpPr txBox="1"/>
          <p:nvPr/>
        </p:nvSpPr>
        <p:spPr>
          <a:xfrm>
            <a:off x="2814364" y="4140840"/>
            <a:ext cx="6558206" cy="707886"/>
          </a:xfrm>
          <a:prstGeom prst="rect">
            <a:avLst/>
          </a:prstGeom>
          <a:noFill/>
        </p:spPr>
        <p:txBody>
          <a:bodyPr wrap="none" rtlCol="0">
            <a:spAutoFit/>
          </a:bodyPr>
          <a:lstStyle/>
          <a:p>
            <a:pPr algn="ctr"/>
            <a:r>
              <a:rPr lang="en-US" sz="4000" spc="-150" dirty="0">
                <a:solidFill>
                  <a:srgbClr val="0C3C72"/>
                </a:solidFill>
              </a:rPr>
              <a:t>Program of the Future: Energy</a:t>
            </a:r>
          </a:p>
        </p:txBody>
      </p:sp>
    </p:spTree>
    <p:extLst>
      <p:ext uri="{BB962C8B-B14F-4D97-AF65-F5344CB8AC3E}">
        <p14:creationId xmlns:p14="http://schemas.microsoft.com/office/powerpoint/2010/main" val="125255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2215603"/>
            <a:ext cx="7597180" cy="1356360"/>
          </a:xfrm>
        </p:spPr>
        <p:txBody>
          <a:bodyPr>
            <a:noAutofit/>
          </a:bodyPr>
          <a:lstStyle/>
          <a:p>
            <a:pPr algn="ctr"/>
            <a:r>
              <a:rPr lang="en-US" sz="4400" b="0" dirty="0">
                <a:latin typeface="+mn-lt"/>
              </a:rPr>
              <a:t>Workforce Recruitment &amp; Development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3124434" y="4197910"/>
            <a:ext cx="5943132"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Cultivating our existing labor pools and creating sourcing net-new talent</a:t>
            </a:r>
            <a:endParaRPr lang="en-US" sz="3600" i="1" u="sng" dirty="0">
              <a:solidFill>
                <a:srgbClr val="00407A"/>
              </a:solidFill>
              <a:latin typeface="+mn-lt"/>
            </a:endParaRPr>
          </a:p>
        </p:txBody>
      </p:sp>
    </p:spTree>
    <p:extLst>
      <p:ext uri="{BB962C8B-B14F-4D97-AF65-F5344CB8AC3E}">
        <p14:creationId xmlns:p14="http://schemas.microsoft.com/office/powerpoint/2010/main" val="1097420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Workforce Recruitment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867096"/>
            <a:ext cx="10812334" cy="4047620"/>
          </a:xfrm>
          <a:prstGeom prst="rect">
            <a:avLst/>
          </a:prstGeom>
        </p:spPr>
        <p:txBody>
          <a:bodyPr vert="horz" lIns="91440" tIns="45720" rIns="91440" bIns="45720" rtlCol="0">
            <a:normAutofit fontScale="70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300" b="1" dirty="0">
                <a:latin typeface="+mn-lt"/>
              </a:rPr>
              <a:t>Renewed focus on “keeping our own” </a:t>
            </a:r>
          </a:p>
          <a:p>
            <a:pPr lvl="1">
              <a:lnSpc>
                <a:spcPct val="100000"/>
              </a:lnSpc>
              <a:spcAft>
                <a:spcPts val="1400"/>
              </a:spcAft>
            </a:pPr>
            <a:r>
              <a:rPr lang="en-US" dirty="0">
                <a:latin typeface="+mn-lt"/>
              </a:rPr>
              <a:t>Ensure ALL K-12 students know what is available throughout the entire state and educate “influencers” </a:t>
            </a:r>
          </a:p>
          <a:p>
            <a:pPr lvl="1">
              <a:lnSpc>
                <a:spcPct val="100000"/>
              </a:lnSpc>
              <a:spcAft>
                <a:spcPts val="1400"/>
              </a:spcAft>
            </a:pPr>
            <a:r>
              <a:rPr lang="en-US" dirty="0">
                <a:latin typeface="+mn-lt"/>
              </a:rPr>
              <a:t>Outreach to retiring military &amp; younger veterans who have completed their initial service obligation. Highlight ND military friendly state policies</a:t>
            </a:r>
          </a:p>
          <a:p>
            <a:pPr lvl="1">
              <a:lnSpc>
                <a:spcPct val="100000"/>
              </a:lnSpc>
              <a:spcAft>
                <a:spcPts val="1400"/>
              </a:spcAft>
            </a:pPr>
            <a:r>
              <a:rPr lang="en-US" dirty="0">
                <a:latin typeface="+mn-lt"/>
              </a:rPr>
              <a:t>Invest in marketing, recruiting, and outreach efforts to education in </a:t>
            </a:r>
            <a:r>
              <a:rPr lang="en-US" i="1" dirty="0">
                <a:latin typeface="+mn-lt"/>
              </a:rPr>
              <a:t>rural</a:t>
            </a:r>
            <a:r>
              <a:rPr lang="en-US" dirty="0">
                <a:latin typeface="+mn-lt"/>
              </a:rPr>
              <a:t> and major cities in ND. </a:t>
            </a:r>
          </a:p>
          <a:p>
            <a:pPr>
              <a:lnSpc>
                <a:spcPct val="100000"/>
              </a:lnSpc>
              <a:spcAft>
                <a:spcPts val="1400"/>
              </a:spcAft>
            </a:pPr>
            <a:r>
              <a:rPr lang="en-US" sz="2300" b="1" dirty="0">
                <a:latin typeface="+mn-lt"/>
              </a:rPr>
              <a:t>Net new in-migration: </a:t>
            </a:r>
            <a:r>
              <a:rPr lang="en-US" sz="2300" b="1" i="1" dirty="0">
                <a:latin typeface="+mn-lt"/>
              </a:rPr>
              <a:t>“Grow the labor pool, can’t solve the math problem on our own”</a:t>
            </a:r>
          </a:p>
          <a:p>
            <a:pPr lvl="1">
              <a:lnSpc>
                <a:spcPct val="100000"/>
              </a:lnSpc>
              <a:spcAft>
                <a:spcPts val="1400"/>
              </a:spcAft>
            </a:pPr>
            <a:r>
              <a:rPr lang="en-US" kern="0" dirty="0">
                <a:effectLst/>
                <a:latin typeface="+mn-lt"/>
                <a:ea typeface="Calibri" panose="020F0502020204030204" pitchFamily="34" charset="0"/>
              </a:rPr>
              <a:t>Think creatively about recruiting out of state students through a focus on partnerships with large k12 metro districts (scholarship)</a:t>
            </a:r>
          </a:p>
          <a:p>
            <a:pPr lvl="1">
              <a:lnSpc>
                <a:spcPct val="100000"/>
              </a:lnSpc>
              <a:spcAft>
                <a:spcPts val="1400"/>
              </a:spcAft>
            </a:pPr>
            <a:r>
              <a:rPr lang="en-US" kern="0" dirty="0">
                <a:effectLst/>
                <a:latin typeface="+mn-lt"/>
                <a:ea typeface="Calibri" panose="020F0502020204030204" pitchFamily="34" charset="0"/>
              </a:rPr>
              <a:t>Explore expanding </a:t>
            </a:r>
            <a:r>
              <a:rPr lang="en-US" kern="0" dirty="0">
                <a:latin typeface="+mn-lt"/>
                <a:ea typeface="Calibri" panose="020F0502020204030204" pitchFamily="34" charset="0"/>
              </a:rPr>
              <a:t>partnerships with ND Energy employers for </a:t>
            </a:r>
            <a:r>
              <a:rPr lang="en-US" kern="0" dirty="0">
                <a:effectLst/>
                <a:latin typeface="+mn-lt"/>
                <a:ea typeface="Calibri" panose="020F0502020204030204" pitchFamily="34" charset="0"/>
              </a:rPr>
              <a:t>internships/sponsorships</a:t>
            </a:r>
          </a:p>
          <a:p>
            <a:pPr lvl="1">
              <a:lnSpc>
                <a:spcPct val="100000"/>
              </a:lnSpc>
              <a:spcAft>
                <a:spcPts val="1400"/>
              </a:spcAft>
            </a:pPr>
            <a:r>
              <a:rPr lang="en-US" kern="0" dirty="0">
                <a:effectLst/>
                <a:latin typeface="+mn-lt"/>
                <a:ea typeface="Calibri" panose="020F0502020204030204" pitchFamily="34" charset="0"/>
              </a:rPr>
              <a:t>Utilize</a:t>
            </a:r>
            <a:r>
              <a:rPr lang="en-US" kern="0" dirty="0">
                <a:latin typeface="+mn-lt"/>
                <a:ea typeface="Calibri" panose="020F0502020204030204" pitchFamily="34" charset="0"/>
              </a:rPr>
              <a:t> the talents active, guard, reserve, &amp; retired military through promotion of competitive tax policy</a:t>
            </a:r>
          </a:p>
          <a:p>
            <a:pPr lvl="1">
              <a:lnSpc>
                <a:spcPct val="100000"/>
              </a:lnSpc>
              <a:spcAft>
                <a:spcPts val="1400"/>
              </a:spcAft>
            </a:pPr>
            <a:r>
              <a:rPr lang="en-US" kern="0" dirty="0">
                <a:latin typeface="+mn-lt"/>
                <a:ea typeface="Calibri" panose="020F0502020204030204" pitchFamily="34" charset="0"/>
              </a:rPr>
              <a:t>Study opportunities to tap</a:t>
            </a:r>
            <a:r>
              <a:rPr lang="en-US" kern="0" dirty="0">
                <a:effectLst/>
                <a:latin typeface="+mn-lt"/>
                <a:ea typeface="Calibri" panose="020F0502020204030204" pitchFamily="34" charset="0"/>
              </a:rPr>
              <a:t> legal immigrants </a:t>
            </a:r>
            <a:r>
              <a:rPr lang="en-US" kern="0" dirty="0">
                <a:latin typeface="+mn-lt"/>
                <a:ea typeface="Calibri" panose="020F0502020204030204" pitchFamily="34" charset="0"/>
              </a:rPr>
              <a:t>through existing visa programs (Ukraine, Philippines, Puerto Rico) </a:t>
            </a:r>
            <a:endParaRPr lang="en-US" dirty="0"/>
          </a:p>
        </p:txBody>
      </p:sp>
      <p:sp>
        <p:nvSpPr>
          <p:cNvPr id="3" name="Arrow: Right 2">
            <a:extLst>
              <a:ext uri="{FF2B5EF4-FFF2-40B4-BE49-F238E27FC236}">
                <a16:creationId xmlns:a16="http://schemas.microsoft.com/office/drawing/2014/main" id="{9B872004-3C1A-4691-865D-7A39D34A0DDA}"/>
              </a:ext>
            </a:extLst>
          </p:cNvPr>
          <p:cNvSpPr/>
          <p:nvPr/>
        </p:nvSpPr>
        <p:spPr>
          <a:xfrm>
            <a:off x="1303283" y="6022427"/>
            <a:ext cx="620110" cy="26275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248C91F-4891-53CA-B6B1-74C1E891503E}"/>
              </a:ext>
            </a:extLst>
          </p:cNvPr>
          <p:cNvSpPr txBox="1"/>
          <p:nvPr/>
        </p:nvSpPr>
        <p:spPr>
          <a:xfrm>
            <a:off x="1778876" y="5968334"/>
            <a:ext cx="8634248" cy="369332"/>
          </a:xfrm>
          <a:prstGeom prst="rect">
            <a:avLst/>
          </a:prstGeom>
          <a:noFill/>
        </p:spPr>
        <p:txBody>
          <a:bodyPr wrap="square">
            <a:spAutoFit/>
          </a:bodyPr>
          <a:lstStyle/>
          <a:p>
            <a:pPr lvl="1">
              <a:lnSpc>
                <a:spcPct val="100000"/>
              </a:lnSpc>
              <a:spcAft>
                <a:spcPts val="1400"/>
              </a:spcAft>
            </a:pPr>
            <a:r>
              <a:rPr lang="en-US" u="sng" kern="0" dirty="0">
                <a:effectLst/>
                <a:ea typeface="Calibri" panose="020F0502020204030204" pitchFamily="34" charset="0"/>
              </a:rPr>
              <a:t>Support legislation that incentives </a:t>
            </a:r>
            <a:r>
              <a:rPr lang="en-US" u="sng" kern="0" dirty="0">
                <a:ea typeface="Calibri" panose="020F0502020204030204" pitchFamily="34" charset="0"/>
              </a:rPr>
              <a:t>attraction, retention, &amp; development of talent</a:t>
            </a:r>
            <a:endParaRPr lang="en-US" sz="2200" u="sng" dirty="0"/>
          </a:p>
        </p:txBody>
      </p:sp>
    </p:spTree>
    <p:extLst>
      <p:ext uri="{BB962C8B-B14F-4D97-AF65-F5344CB8AC3E}">
        <p14:creationId xmlns:p14="http://schemas.microsoft.com/office/powerpoint/2010/main" val="3252496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2215603"/>
            <a:ext cx="7597180" cy="1356360"/>
          </a:xfrm>
        </p:spPr>
        <p:txBody>
          <a:bodyPr>
            <a:noAutofit/>
          </a:bodyPr>
          <a:lstStyle/>
          <a:p>
            <a:pPr algn="ctr"/>
            <a:r>
              <a:rPr lang="en-US" sz="4400" b="0" dirty="0">
                <a:latin typeface="+mn-lt"/>
              </a:rPr>
              <a:t>Curriculums &amp; Programs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2424065" y="4197910"/>
            <a:ext cx="7343869" cy="983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Collaborating with industry and key stakeholders to accelerate adaptation to workforce demands</a:t>
            </a:r>
          </a:p>
        </p:txBody>
      </p:sp>
    </p:spTree>
    <p:extLst>
      <p:ext uri="{BB962C8B-B14F-4D97-AF65-F5344CB8AC3E}">
        <p14:creationId xmlns:p14="http://schemas.microsoft.com/office/powerpoint/2010/main" val="2025568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Curriculums &amp; Programs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755229"/>
            <a:ext cx="10714028" cy="4750674"/>
          </a:xfrm>
          <a:prstGeom prst="rect">
            <a:avLst/>
          </a:prstGeom>
        </p:spPr>
        <p:txBody>
          <a:bodyPr vert="horz" lIns="91440" tIns="45720" rIns="91440" bIns="45720" rtlCol="0">
            <a:normAutofit fontScale="62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b="1" dirty="0">
                <a:latin typeface="+mn-lt"/>
              </a:rPr>
              <a:t>Technology in the industry is rapidly evolving, such as automation &amp; robotics (Grand Energy) </a:t>
            </a:r>
          </a:p>
          <a:p>
            <a:pPr lvl="1">
              <a:lnSpc>
                <a:spcPct val="100000"/>
              </a:lnSpc>
              <a:spcAft>
                <a:spcPts val="1400"/>
              </a:spcAft>
            </a:pPr>
            <a:r>
              <a:rPr lang="en-US" sz="2200" dirty="0">
                <a:latin typeface="+mn-lt"/>
              </a:rPr>
              <a:t>Will drive demand for skills cyber security, computer science, I&amp;E, engineering, and data analytics (grand opportunity)</a:t>
            </a:r>
          </a:p>
          <a:p>
            <a:pPr lvl="1">
              <a:lnSpc>
                <a:spcPct val="100000"/>
              </a:lnSpc>
              <a:spcAft>
                <a:spcPts val="1400"/>
              </a:spcAft>
            </a:pPr>
            <a:r>
              <a:rPr lang="en-US" sz="2200" dirty="0">
                <a:latin typeface="+mn-lt"/>
              </a:rPr>
              <a:t>Research in these fields presents a unique opportunity for collaboration with industry</a:t>
            </a:r>
          </a:p>
          <a:p>
            <a:pPr>
              <a:lnSpc>
                <a:spcPct val="100000"/>
              </a:lnSpc>
              <a:spcAft>
                <a:spcPts val="1400"/>
              </a:spcAft>
            </a:pPr>
            <a:r>
              <a:rPr lang="en-US" sz="2400" b="1" dirty="0">
                <a:latin typeface="+mn-lt"/>
              </a:rPr>
              <a:t>O&amp;G production growth will require greater capacity for skilled trades</a:t>
            </a:r>
          </a:p>
          <a:p>
            <a:pPr lvl="1">
              <a:lnSpc>
                <a:spcPct val="100000"/>
              </a:lnSpc>
              <a:spcAft>
                <a:spcPts val="1400"/>
              </a:spcAft>
            </a:pPr>
            <a:r>
              <a:rPr lang="en-US" sz="2200" dirty="0">
                <a:latin typeface="+mn-lt"/>
              </a:rPr>
              <a:t>Expand industrial skill/trade centers &amp; create intentional partnerships w/ industry to understand needs</a:t>
            </a:r>
          </a:p>
          <a:p>
            <a:pPr>
              <a:lnSpc>
                <a:spcPct val="100000"/>
              </a:lnSpc>
              <a:spcAft>
                <a:spcPts val="1400"/>
              </a:spcAft>
            </a:pPr>
            <a:r>
              <a:rPr lang="en-US" sz="2400" b="1" dirty="0">
                <a:latin typeface="+mn-lt"/>
              </a:rPr>
              <a:t>Future gas processing and petrochemical industry development</a:t>
            </a:r>
          </a:p>
          <a:p>
            <a:pPr lvl="1">
              <a:lnSpc>
                <a:spcPct val="100000"/>
              </a:lnSpc>
              <a:spcAft>
                <a:spcPts val="1400"/>
              </a:spcAft>
            </a:pPr>
            <a:r>
              <a:rPr lang="en-US" sz="2200" dirty="0">
                <a:latin typeface="+mn-lt"/>
              </a:rPr>
              <a:t>Will require expansion of programs in plant operations and major infrastructure projects (CO2 sequestration &amp; utilization)</a:t>
            </a:r>
          </a:p>
          <a:p>
            <a:pPr>
              <a:lnSpc>
                <a:spcPct val="100000"/>
              </a:lnSpc>
              <a:spcAft>
                <a:spcPts val="1400"/>
              </a:spcAft>
            </a:pPr>
            <a:r>
              <a:rPr lang="en-US" sz="2400" b="1" dirty="0">
                <a:latin typeface="+mn-lt"/>
              </a:rPr>
              <a:t>Flexibility &amp; adaptability </a:t>
            </a:r>
            <a:r>
              <a:rPr lang="en-US" sz="2400" b="1" dirty="0">
                <a:latin typeface="+mn-lt"/>
                <a:sym typeface="Wingdings" panose="05000000000000000000" pitchFamily="2" charset="2"/>
              </a:rPr>
              <a:t> must meets students where they are</a:t>
            </a:r>
          </a:p>
          <a:p>
            <a:pPr lvl="1">
              <a:lnSpc>
                <a:spcPct val="100000"/>
              </a:lnSpc>
              <a:spcAft>
                <a:spcPts val="1400"/>
              </a:spcAft>
            </a:pPr>
            <a:r>
              <a:rPr lang="en-US" sz="2200" dirty="0">
                <a:latin typeface="+mn-lt"/>
                <a:sym typeface="Wingdings" panose="05000000000000000000" pitchFamily="2" charset="2"/>
              </a:rPr>
              <a:t>Improve dialogue between industry and academia to understand need of non-traditional students &amp; opportunities to re-train and upskill the energy workforce</a:t>
            </a:r>
          </a:p>
          <a:p>
            <a:pPr lvl="1">
              <a:lnSpc>
                <a:spcPct val="100000"/>
              </a:lnSpc>
              <a:spcAft>
                <a:spcPts val="1400"/>
              </a:spcAft>
            </a:pPr>
            <a:r>
              <a:rPr lang="en-US" sz="2200" dirty="0">
                <a:latin typeface="+mn-lt"/>
                <a:sym typeface="Wingdings" panose="05000000000000000000" pitchFamily="2" charset="2"/>
              </a:rPr>
              <a:t>Promote opportunities for stackable certificates and degrees (2+2)</a:t>
            </a:r>
            <a:endParaRPr lang="en-US" sz="2200" dirty="0">
              <a:latin typeface="+mn-lt"/>
            </a:endParaRPr>
          </a:p>
          <a:p>
            <a:pPr>
              <a:lnSpc>
                <a:spcPct val="100000"/>
              </a:lnSpc>
              <a:spcAft>
                <a:spcPts val="1400"/>
              </a:spcAft>
            </a:pPr>
            <a:endParaRPr lang="en-US" sz="2400" dirty="0">
              <a:latin typeface="+mn-lt"/>
            </a:endParaRPr>
          </a:p>
          <a:p>
            <a:pPr lvl="1">
              <a:lnSpc>
                <a:spcPct val="100000"/>
              </a:lnSpc>
              <a:spcAft>
                <a:spcPts val="1400"/>
              </a:spcAft>
            </a:pPr>
            <a:endParaRPr lang="en-US" sz="2200" dirty="0">
              <a:latin typeface="+mn-lt"/>
            </a:endParaRPr>
          </a:p>
          <a:p>
            <a:pPr>
              <a:lnSpc>
                <a:spcPct val="100000"/>
              </a:lnSpc>
              <a:spcAft>
                <a:spcPts val="1400"/>
              </a:spcAft>
            </a:pPr>
            <a:endParaRPr lang="en-US" sz="2400" dirty="0">
              <a:latin typeface="+mn-lt"/>
            </a:endParaRPr>
          </a:p>
          <a:p>
            <a:pPr>
              <a:lnSpc>
                <a:spcPct val="100000"/>
              </a:lnSpc>
              <a:spcAft>
                <a:spcPts val="1400"/>
              </a:spcAft>
            </a:pPr>
            <a:endParaRPr lang="en-US" sz="2400" dirty="0">
              <a:latin typeface="+mn-lt"/>
            </a:endParaRPr>
          </a:p>
        </p:txBody>
      </p:sp>
    </p:spTree>
    <p:extLst>
      <p:ext uri="{BB962C8B-B14F-4D97-AF65-F5344CB8AC3E}">
        <p14:creationId xmlns:p14="http://schemas.microsoft.com/office/powerpoint/2010/main" val="4134815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2215603"/>
            <a:ext cx="7597180" cy="1356360"/>
          </a:xfrm>
        </p:spPr>
        <p:txBody>
          <a:bodyPr>
            <a:noAutofit/>
          </a:bodyPr>
          <a:lstStyle/>
          <a:p>
            <a:pPr algn="ctr"/>
            <a:r>
              <a:rPr lang="en-US" sz="4400" b="0" dirty="0">
                <a:latin typeface="+mn-lt"/>
              </a:rPr>
              <a:t>K-12 Engagement</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2424065" y="4197910"/>
            <a:ext cx="7343869" cy="983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2400" dirty="0">
                <a:latin typeface="+mn-lt"/>
              </a:rPr>
              <a:t>Deeping cooperation w/ K-12 to educate and enhance accessibility to energy career tracks</a:t>
            </a:r>
          </a:p>
        </p:txBody>
      </p:sp>
    </p:spTree>
    <p:extLst>
      <p:ext uri="{BB962C8B-B14F-4D97-AF65-F5344CB8AC3E}">
        <p14:creationId xmlns:p14="http://schemas.microsoft.com/office/powerpoint/2010/main" val="416471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Engage ND K-12 Schools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620953" cy="4047619"/>
          </a:xfrm>
          <a:prstGeom prst="rect">
            <a:avLst/>
          </a:prstGeom>
        </p:spPr>
        <p:txBody>
          <a:bodyPr vert="horz" lIns="91440" tIns="45720" rIns="91440" bIns="45720" rtlCol="0">
            <a:normAutofit fontScale="85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000" dirty="0">
                <a:latin typeface="+mn-lt"/>
              </a:rPr>
              <a:t>Connect higher ed and industry to career counselors in K-12, support greater investment into career counseling, &amp; promote middle school CTE career exploration </a:t>
            </a:r>
          </a:p>
          <a:p>
            <a:pPr>
              <a:lnSpc>
                <a:spcPct val="100000"/>
              </a:lnSpc>
              <a:spcAft>
                <a:spcPts val="1400"/>
              </a:spcAft>
            </a:pPr>
            <a:r>
              <a:rPr lang="en-US" sz="2000" kern="0" dirty="0">
                <a:effectLst/>
                <a:latin typeface="+mn-lt"/>
                <a:ea typeface="Calibri" panose="020F0502020204030204" pitchFamily="34" charset="0"/>
              </a:rPr>
              <a:t>Enhance CTE availability for all K-12 ND students, with energy career tracks identified (i.e</a:t>
            </a:r>
            <a:r>
              <a:rPr lang="en-US" sz="2000" kern="0" dirty="0">
                <a:latin typeface="+mn-lt"/>
                <a:ea typeface="Calibri" panose="020F0502020204030204" pitchFamily="34" charset="0"/>
              </a:rPr>
              <a:t>. </a:t>
            </a:r>
            <a:r>
              <a:rPr lang="en-US" sz="2000" kern="0" dirty="0">
                <a:effectLst/>
                <a:latin typeface="+mn-lt"/>
                <a:ea typeface="Calibri" panose="020F0502020204030204" pitchFamily="34" charset="0"/>
              </a:rPr>
              <a:t>career academies, CTE, REA, vo-tech, Train ND, and certificates </a:t>
            </a:r>
          </a:p>
          <a:p>
            <a:pPr>
              <a:lnSpc>
                <a:spcPct val="100000"/>
              </a:lnSpc>
              <a:spcAft>
                <a:spcPts val="1400"/>
              </a:spcAft>
            </a:pPr>
            <a:r>
              <a:rPr lang="en-US" sz="2000" dirty="0">
                <a:latin typeface="+mn-lt"/>
              </a:rPr>
              <a:t>Develop intentional and organized marketing campaigns to students and families about the industry (are we doing everything we can?) </a:t>
            </a:r>
          </a:p>
          <a:p>
            <a:pPr>
              <a:lnSpc>
                <a:spcPct val="100000"/>
              </a:lnSpc>
              <a:spcAft>
                <a:spcPts val="1400"/>
              </a:spcAft>
            </a:pPr>
            <a:r>
              <a:rPr lang="en-US" sz="2000" dirty="0">
                <a:latin typeface="+mn-lt"/>
              </a:rPr>
              <a:t>Create industry driven curriculum model/schematic (12-22) that synthesizes all avenues to a career in O&amp;G. </a:t>
            </a:r>
          </a:p>
          <a:p>
            <a:pPr>
              <a:lnSpc>
                <a:spcPct val="100000"/>
              </a:lnSpc>
              <a:spcAft>
                <a:spcPts val="1400"/>
              </a:spcAft>
            </a:pPr>
            <a:r>
              <a:rPr lang="en-US" sz="2000" dirty="0">
                <a:latin typeface="+mn-lt"/>
              </a:rPr>
              <a:t>Explore Modular Technology Education (MTE) to improve accessibility to rural communities</a:t>
            </a:r>
          </a:p>
          <a:p>
            <a:pPr>
              <a:lnSpc>
                <a:spcPct val="100000"/>
              </a:lnSpc>
              <a:spcAft>
                <a:spcPts val="1400"/>
              </a:spcAft>
            </a:pPr>
            <a:r>
              <a:rPr lang="en-US" sz="2000" dirty="0">
                <a:latin typeface="+mn-lt"/>
              </a:rPr>
              <a:t>Improve dual credit accessibility &amp; leverage to direct students to the energy industry</a:t>
            </a:r>
          </a:p>
        </p:txBody>
      </p:sp>
    </p:spTree>
    <p:extLst>
      <p:ext uri="{BB962C8B-B14F-4D97-AF65-F5344CB8AC3E}">
        <p14:creationId xmlns:p14="http://schemas.microsoft.com/office/powerpoint/2010/main" val="3719030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467214" cy="1356360"/>
          </a:xfrm>
        </p:spPr>
        <p:txBody>
          <a:bodyPr>
            <a:noAutofit/>
          </a:bodyPr>
          <a:lstStyle/>
          <a:p>
            <a:r>
              <a:rPr lang="en-US" sz="4400" b="0" dirty="0">
                <a:latin typeface="+mn-lt"/>
              </a:rPr>
              <a:t>Diverse Energy Sources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4273591"/>
          </a:xfrm>
          <a:prstGeom prst="rect">
            <a:avLst/>
          </a:prstGeom>
        </p:spPr>
        <p:txBody>
          <a:bodyPr vert="horz" lIns="91440" tIns="45720" rIns="91440" bIns="45720" rtlCol="0">
            <a:normAutofit fontScale="77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600" b="1" dirty="0">
                <a:latin typeface="+mn-lt"/>
              </a:rPr>
              <a:t>Hydrogen: </a:t>
            </a:r>
            <a:r>
              <a:rPr lang="en-US" sz="2600" dirty="0">
                <a:latin typeface="+mn-lt"/>
              </a:rPr>
              <a:t>Heartland Hydrogen Hub selected for US DOE $925M funding</a:t>
            </a:r>
          </a:p>
          <a:p>
            <a:pPr lvl="1">
              <a:lnSpc>
                <a:spcPct val="100000"/>
              </a:lnSpc>
              <a:spcAft>
                <a:spcPts val="1400"/>
              </a:spcAft>
            </a:pPr>
            <a:r>
              <a:rPr lang="en-US" sz="2300" dirty="0">
                <a:latin typeface="+mn-lt"/>
              </a:rPr>
              <a:t>Collaborative initiative that will produce low-carbon hydrogen, decarbonize regional supply chains, and create clean energy jobs</a:t>
            </a:r>
          </a:p>
          <a:p>
            <a:pPr lvl="1">
              <a:lnSpc>
                <a:spcPct val="100000"/>
              </a:lnSpc>
              <a:spcAft>
                <a:spcPts val="1400"/>
              </a:spcAft>
            </a:pPr>
            <a:r>
              <a:rPr lang="en-US" sz="2300" dirty="0">
                <a:latin typeface="+mn-lt"/>
              </a:rPr>
              <a:t>Aims to reduce CO2 emissions by integrating technologically diverse clean hydrogen projects in multiple sectors such as agriculture and industrial manufacturing</a:t>
            </a:r>
          </a:p>
          <a:p>
            <a:pPr>
              <a:lnSpc>
                <a:spcPct val="100000"/>
              </a:lnSpc>
              <a:spcAft>
                <a:spcPts val="1400"/>
              </a:spcAft>
            </a:pPr>
            <a:r>
              <a:rPr lang="en-US" sz="2600" b="1" dirty="0">
                <a:latin typeface="+mn-lt"/>
              </a:rPr>
              <a:t>Coal:</a:t>
            </a:r>
            <a:r>
              <a:rPr lang="en-US" sz="2600" dirty="0">
                <a:latin typeface="+mn-lt"/>
              </a:rPr>
              <a:t> Continued utilization of clean coal in ND for baseload electrification </a:t>
            </a:r>
          </a:p>
          <a:p>
            <a:pPr lvl="1">
              <a:lnSpc>
                <a:spcPct val="100000"/>
              </a:lnSpc>
              <a:spcAft>
                <a:spcPts val="1400"/>
              </a:spcAft>
            </a:pPr>
            <a:r>
              <a:rPr lang="en-US" sz="2300" dirty="0">
                <a:latin typeface="+mn-lt"/>
              </a:rPr>
              <a:t>How can clean coal technologies extend the life of the coal industry</a:t>
            </a:r>
          </a:p>
          <a:p>
            <a:pPr>
              <a:lnSpc>
                <a:spcPct val="100000"/>
              </a:lnSpc>
              <a:spcAft>
                <a:spcPts val="1400"/>
              </a:spcAft>
            </a:pPr>
            <a:r>
              <a:rPr lang="en-US" sz="2600" b="1" dirty="0">
                <a:latin typeface="+mn-lt"/>
              </a:rPr>
              <a:t>Wind &amp; Solar: </a:t>
            </a:r>
            <a:r>
              <a:rPr lang="en-US" sz="2600" dirty="0">
                <a:latin typeface="+mn-lt"/>
              </a:rPr>
              <a:t>National projections show solar and wind growing</a:t>
            </a:r>
          </a:p>
          <a:p>
            <a:pPr lvl="1">
              <a:lnSpc>
                <a:spcPct val="100000"/>
              </a:lnSpc>
              <a:spcAft>
                <a:spcPts val="1400"/>
              </a:spcAft>
            </a:pPr>
            <a:r>
              <a:rPr lang="en-US" sz="2300" dirty="0">
                <a:latin typeface="+mn-lt"/>
              </a:rPr>
              <a:t>Will require technicians to build new and repair existing infrastructure</a:t>
            </a:r>
          </a:p>
          <a:p>
            <a:pPr>
              <a:lnSpc>
                <a:spcPct val="100000"/>
              </a:lnSpc>
              <a:spcAft>
                <a:spcPts val="1400"/>
              </a:spcAft>
            </a:pPr>
            <a:endParaRPr lang="en-US" sz="2400" dirty="0">
              <a:latin typeface="+mn-lt"/>
            </a:endParaRPr>
          </a:p>
          <a:p>
            <a:pPr>
              <a:lnSpc>
                <a:spcPct val="100000"/>
              </a:lnSpc>
              <a:spcAft>
                <a:spcPts val="1400"/>
              </a:spcAft>
            </a:pPr>
            <a:endParaRPr lang="en-US" sz="2400" dirty="0">
              <a:latin typeface="+mn-lt"/>
            </a:endParaRPr>
          </a:p>
        </p:txBody>
      </p:sp>
    </p:spTree>
    <p:extLst>
      <p:ext uri="{BB962C8B-B14F-4D97-AF65-F5344CB8AC3E}">
        <p14:creationId xmlns:p14="http://schemas.microsoft.com/office/powerpoint/2010/main" val="118550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Study Group Participants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3632563"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70000"/>
              </a:lnSpc>
            </a:pPr>
            <a:r>
              <a:rPr lang="en-US" sz="2000" dirty="0">
                <a:latin typeface="+mn-lt"/>
              </a:rPr>
              <a:t>Bernell Hirning, WSC</a:t>
            </a:r>
          </a:p>
          <a:p>
            <a:pPr>
              <a:lnSpc>
                <a:spcPct val="70000"/>
              </a:lnSpc>
            </a:pPr>
            <a:r>
              <a:rPr lang="en-US" sz="2000" dirty="0">
                <a:latin typeface="+mn-lt"/>
              </a:rPr>
              <a:t>Kevin Black, SBHE</a:t>
            </a:r>
          </a:p>
          <a:p>
            <a:pPr>
              <a:lnSpc>
                <a:spcPct val="70000"/>
              </a:lnSpc>
            </a:pPr>
            <a:r>
              <a:rPr lang="en-US" sz="2000" dirty="0">
                <a:latin typeface="+mn-lt"/>
              </a:rPr>
              <a:t>Alicia </a:t>
            </a:r>
            <a:r>
              <a:rPr lang="en-US" sz="2000" dirty="0" err="1">
                <a:latin typeface="+mn-lt"/>
              </a:rPr>
              <a:t>Uhde</a:t>
            </a:r>
            <a:r>
              <a:rPr lang="en-US" sz="2000" dirty="0">
                <a:latin typeface="+mn-lt"/>
              </a:rPr>
              <a:t>, BSC</a:t>
            </a:r>
          </a:p>
          <a:p>
            <a:pPr>
              <a:lnSpc>
                <a:spcPct val="70000"/>
              </a:lnSpc>
            </a:pPr>
            <a:r>
              <a:rPr lang="en-US" sz="2000" dirty="0">
                <a:latin typeface="+mn-lt"/>
              </a:rPr>
              <a:t>Adam Gladen, NDSU</a:t>
            </a:r>
          </a:p>
          <a:p>
            <a:pPr>
              <a:lnSpc>
                <a:spcPct val="70000"/>
              </a:lnSpc>
            </a:pPr>
            <a:r>
              <a:rPr lang="en-US" sz="2000" dirty="0">
                <a:latin typeface="+mn-lt"/>
              </a:rPr>
              <a:t>Kathy Neset, Neset</a:t>
            </a:r>
          </a:p>
          <a:p>
            <a:pPr>
              <a:lnSpc>
                <a:spcPct val="70000"/>
              </a:lnSpc>
            </a:pPr>
            <a:r>
              <a:rPr lang="en-US" sz="2000" dirty="0">
                <a:latin typeface="+mn-lt"/>
              </a:rPr>
              <a:t>Brent Lohnes, Hess</a:t>
            </a:r>
          </a:p>
          <a:p>
            <a:pPr>
              <a:lnSpc>
                <a:spcPct val="70000"/>
              </a:lnSpc>
            </a:pPr>
            <a:r>
              <a:rPr lang="en-US" sz="2000" dirty="0">
                <a:latin typeface="+mn-lt"/>
              </a:rPr>
              <a:t>Brian Kalk, EERC </a:t>
            </a:r>
          </a:p>
          <a:p>
            <a:pPr>
              <a:lnSpc>
                <a:spcPct val="70000"/>
              </a:lnSpc>
            </a:pPr>
            <a:r>
              <a:rPr lang="en-US" sz="2000" dirty="0"/>
              <a:t>Cody </a:t>
            </a:r>
            <a:r>
              <a:rPr lang="en-US" sz="2000" dirty="0" err="1"/>
              <a:t>Olski</a:t>
            </a:r>
            <a:r>
              <a:rPr lang="en-US" sz="2000" dirty="0"/>
              <a:t>, NDSA</a:t>
            </a:r>
          </a:p>
          <a:p>
            <a:pPr>
              <a:lnSpc>
                <a:spcPct val="70000"/>
              </a:lnSpc>
            </a:pPr>
            <a:endParaRPr lang="en-US" sz="2000" dirty="0">
              <a:latin typeface="+mn-lt"/>
            </a:endParaRPr>
          </a:p>
          <a:p>
            <a:endParaRPr lang="en-US" sz="2000" dirty="0"/>
          </a:p>
        </p:txBody>
      </p:sp>
      <p:sp>
        <p:nvSpPr>
          <p:cNvPr id="12" name="Content Placeholder 2">
            <a:extLst>
              <a:ext uri="{FF2B5EF4-FFF2-40B4-BE49-F238E27FC236}">
                <a16:creationId xmlns:a16="http://schemas.microsoft.com/office/drawing/2014/main" id="{E527C009-67D6-8BF2-D3A4-C15752902DF8}"/>
              </a:ext>
            </a:extLst>
          </p:cNvPr>
          <p:cNvSpPr txBox="1">
            <a:spLocks/>
          </p:cNvSpPr>
          <p:nvPr/>
        </p:nvSpPr>
        <p:spPr>
          <a:xfrm>
            <a:off x="6301918" y="1969998"/>
            <a:ext cx="3632563"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70000"/>
              </a:lnSpc>
            </a:pPr>
            <a:r>
              <a:rPr lang="en-US" sz="2000" dirty="0">
                <a:latin typeface="+mn-lt"/>
              </a:rPr>
              <a:t>Mandy Hurt, Chord</a:t>
            </a:r>
          </a:p>
          <a:p>
            <a:pPr>
              <a:lnSpc>
                <a:spcPct val="70000"/>
              </a:lnSpc>
            </a:pPr>
            <a:r>
              <a:rPr lang="en-US" sz="2000" dirty="0">
                <a:latin typeface="+mn-lt"/>
              </a:rPr>
              <a:t>Kevin Kelly, Chord</a:t>
            </a:r>
          </a:p>
          <a:p>
            <a:pPr>
              <a:lnSpc>
                <a:spcPct val="70000"/>
              </a:lnSpc>
            </a:pPr>
            <a:r>
              <a:rPr lang="en-US" sz="2000" dirty="0">
                <a:latin typeface="+mn-lt"/>
              </a:rPr>
              <a:t>Brent Sanford, NDPC</a:t>
            </a:r>
          </a:p>
          <a:p>
            <a:pPr>
              <a:lnSpc>
                <a:spcPct val="70000"/>
              </a:lnSpc>
            </a:pPr>
            <a:r>
              <a:rPr lang="en-US" sz="2000" dirty="0">
                <a:latin typeface="+mn-lt"/>
              </a:rPr>
              <a:t>Jason </a:t>
            </a:r>
            <a:r>
              <a:rPr lang="en-US" sz="2000" dirty="0" err="1">
                <a:latin typeface="+mn-lt"/>
              </a:rPr>
              <a:t>Dockter</a:t>
            </a:r>
            <a:r>
              <a:rPr lang="en-US" sz="2000" dirty="0">
                <a:latin typeface="+mn-lt"/>
              </a:rPr>
              <a:t>, VSCU</a:t>
            </a:r>
          </a:p>
          <a:p>
            <a:pPr>
              <a:lnSpc>
                <a:spcPct val="70000"/>
              </a:lnSpc>
            </a:pPr>
            <a:r>
              <a:rPr lang="en-US" sz="2000" dirty="0">
                <a:latin typeface="+mn-lt"/>
              </a:rPr>
              <a:t>Larry Brooks, VSCU</a:t>
            </a:r>
          </a:p>
          <a:p>
            <a:pPr>
              <a:lnSpc>
                <a:spcPct val="70000"/>
              </a:lnSpc>
            </a:pPr>
            <a:r>
              <a:rPr lang="en-US" sz="2000" dirty="0">
                <a:latin typeface="+mn-lt"/>
              </a:rPr>
              <a:t>Jerry Rostad, NDUS</a:t>
            </a:r>
          </a:p>
          <a:p>
            <a:pPr>
              <a:lnSpc>
                <a:spcPct val="70000"/>
              </a:lnSpc>
            </a:pPr>
            <a:r>
              <a:rPr lang="en-US" sz="2000" dirty="0">
                <a:latin typeface="+mn-lt"/>
              </a:rPr>
              <a:t>Mark Hagerott, NDUS</a:t>
            </a:r>
          </a:p>
        </p:txBody>
      </p:sp>
      <p:graphicFrame>
        <p:nvGraphicFramePr>
          <p:cNvPr id="3" name="Diagram 2">
            <a:extLst>
              <a:ext uri="{FF2B5EF4-FFF2-40B4-BE49-F238E27FC236}">
                <a16:creationId xmlns:a16="http://schemas.microsoft.com/office/drawing/2014/main" id="{1A72F37B-354F-7D4B-E441-6CECDFA10DE7}"/>
              </a:ext>
            </a:extLst>
          </p:cNvPr>
          <p:cNvGraphicFramePr/>
          <p:nvPr>
            <p:extLst>
              <p:ext uri="{D42A27DB-BD31-4B8C-83A1-F6EECF244321}">
                <p14:modId xmlns:p14="http://schemas.microsoft.com/office/powerpoint/2010/main" val="2181118225"/>
              </p:ext>
            </p:extLst>
          </p:nvPr>
        </p:nvGraphicFramePr>
        <p:xfrm>
          <a:off x="1056735" y="4892041"/>
          <a:ext cx="8095892" cy="16907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771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10" y="2215603"/>
            <a:ext cx="7597180" cy="1356360"/>
          </a:xfrm>
        </p:spPr>
        <p:txBody>
          <a:bodyPr>
            <a:noAutofit/>
          </a:bodyPr>
          <a:lstStyle/>
          <a:p>
            <a:pPr algn="ctr"/>
            <a:r>
              <a:rPr lang="en-US" sz="4400" b="0" dirty="0">
                <a:latin typeface="+mn-lt"/>
              </a:rPr>
              <a:t>Framework of Discussion</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Tree>
    <p:extLst>
      <p:ext uri="{BB962C8B-B14F-4D97-AF65-F5344CB8AC3E}">
        <p14:creationId xmlns:p14="http://schemas.microsoft.com/office/powerpoint/2010/main" val="2821830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8" y="609600"/>
            <a:ext cx="7736430" cy="1356360"/>
          </a:xfrm>
        </p:spPr>
        <p:txBody>
          <a:bodyPr>
            <a:noAutofit/>
          </a:bodyPr>
          <a:lstStyle/>
          <a:p>
            <a:r>
              <a:rPr lang="en-US" sz="4400" b="0" dirty="0">
                <a:latin typeface="+mn-lt"/>
              </a:rPr>
              <a:t>Inventory of Programs</a:t>
            </a:r>
            <a:br>
              <a:rPr lang="en-US" sz="4400" b="0" dirty="0">
                <a:latin typeface="+mn-lt"/>
              </a:rPr>
            </a:br>
            <a:r>
              <a:rPr lang="en-US" sz="2400" b="0" dirty="0">
                <a:latin typeface="+mn-lt"/>
              </a:rPr>
              <a:t>“All of the Above” Approach</a:t>
            </a:r>
            <a:endParaRPr lang="en-US" sz="44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3454552" cy="4038600"/>
          </a:xfrm>
          <a:prstGeom prst="rect">
            <a:avLst/>
          </a:prstGeom>
        </p:spPr>
        <p:txBody>
          <a:bodyPr vert="horz" lIns="91440" tIns="45720" rIns="91440" bIns="45720" rtlCol="0">
            <a:normAutofit fontScale="40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2700" b="1" dirty="0"/>
              <a:t>NDSCS</a:t>
            </a:r>
          </a:p>
          <a:p>
            <a:pPr lvl="1"/>
            <a:r>
              <a:rPr lang="en-US" sz="2500" dirty="0"/>
              <a:t>Building Construction/Management</a:t>
            </a:r>
          </a:p>
          <a:p>
            <a:pPr lvl="1"/>
            <a:r>
              <a:rPr lang="en-US" sz="2500" dirty="0"/>
              <a:t>Diesel/Electrical Tech</a:t>
            </a:r>
          </a:p>
          <a:p>
            <a:pPr lvl="1"/>
            <a:r>
              <a:rPr lang="en-US" sz="2500" dirty="0"/>
              <a:t>Electrical Tech</a:t>
            </a:r>
          </a:p>
          <a:p>
            <a:pPr lvl="1"/>
            <a:r>
              <a:rPr lang="en-US" sz="2500" dirty="0"/>
              <a:t>Land Surveying</a:t>
            </a:r>
          </a:p>
          <a:p>
            <a:pPr lvl="1"/>
            <a:r>
              <a:rPr lang="en-US" sz="2500" dirty="0"/>
              <a:t>Precision Machining, Robotics, Automation, </a:t>
            </a:r>
            <a:r>
              <a:rPr lang="en-US" sz="2500" dirty="0" err="1"/>
              <a:t>Mechtronics</a:t>
            </a:r>
            <a:endParaRPr lang="en-US" sz="2500" dirty="0"/>
          </a:p>
          <a:p>
            <a:pPr lvl="1"/>
            <a:r>
              <a:rPr lang="en-US" sz="2500" dirty="0"/>
              <a:t>Welding</a:t>
            </a:r>
          </a:p>
          <a:p>
            <a:r>
              <a:rPr lang="en-US" sz="2700" b="1" dirty="0"/>
              <a:t>UND</a:t>
            </a:r>
          </a:p>
          <a:p>
            <a:pPr lvl="1"/>
            <a:r>
              <a:rPr lang="en-US" sz="2500" dirty="0"/>
              <a:t>Engineering (various)</a:t>
            </a:r>
          </a:p>
          <a:p>
            <a:pPr lvl="1"/>
            <a:r>
              <a:rPr lang="en-US" sz="2500" dirty="0"/>
              <a:t>Energy Dynamics, Storing, Systems,</a:t>
            </a:r>
          </a:p>
          <a:p>
            <a:pPr lvl="1"/>
            <a:r>
              <a:rPr lang="en-US" sz="2500" dirty="0"/>
              <a:t>Geographic Info Systems</a:t>
            </a:r>
          </a:p>
          <a:p>
            <a:pPr lvl="1"/>
            <a:r>
              <a:rPr lang="en-US" sz="2500" dirty="0"/>
              <a:t>Petroleum Geology</a:t>
            </a:r>
          </a:p>
          <a:p>
            <a:r>
              <a:rPr lang="en-US" sz="2500" b="1" dirty="0"/>
              <a:t>NDSU</a:t>
            </a:r>
            <a:endParaRPr lang="en-US" sz="2500" dirty="0"/>
          </a:p>
          <a:p>
            <a:pPr lvl="1"/>
            <a:r>
              <a:rPr lang="en-US" sz="2500" dirty="0"/>
              <a:t>Engineering (various)</a:t>
            </a:r>
          </a:p>
          <a:p>
            <a:pPr lvl="1"/>
            <a:r>
              <a:rPr lang="en-US" sz="2500" dirty="0"/>
              <a:t>Construction Management</a:t>
            </a:r>
          </a:p>
          <a:p>
            <a:pPr lvl="1"/>
            <a:r>
              <a:rPr lang="en-US" sz="2500" dirty="0"/>
              <a:t>Logistics &amp; Supply Chain Management</a:t>
            </a:r>
          </a:p>
          <a:p>
            <a:pPr lvl="1"/>
            <a:r>
              <a:rPr lang="en-US" sz="2500" dirty="0"/>
              <a:t>Materials &amp; Nanotech</a:t>
            </a:r>
          </a:p>
          <a:p>
            <a:pPr lvl="1"/>
            <a:r>
              <a:rPr lang="en-US" sz="2500" dirty="0"/>
              <a:t>Robotics</a:t>
            </a:r>
          </a:p>
          <a:p>
            <a:pPr lvl="1"/>
            <a:r>
              <a:rPr lang="en-US" sz="2500" dirty="0"/>
              <a:t>Transportation</a:t>
            </a:r>
          </a:p>
          <a:p>
            <a:pPr lvl="1"/>
            <a:endParaRPr lang="en-US" sz="1000" dirty="0"/>
          </a:p>
          <a:p>
            <a:pPr lvl="1"/>
            <a:endParaRPr lang="en-US" sz="1000" dirty="0"/>
          </a:p>
          <a:p>
            <a:pPr lvl="1">
              <a:lnSpc>
                <a:spcPct val="100000"/>
              </a:lnSpc>
              <a:spcAft>
                <a:spcPts val="1400"/>
              </a:spcAft>
            </a:pPr>
            <a:endParaRPr lang="en-US" sz="2200" dirty="0">
              <a:latin typeface="+mn-lt"/>
            </a:endParaRPr>
          </a:p>
          <a:p>
            <a:endParaRPr lang="en-US" dirty="0"/>
          </a:p>
        </p:txBody>
      </p:sp>
      <p:sp>
        <p:nvSpPr>
          <p:cNvPr id="7" name="Content Placeholder 2">
            <a:extLst>
              <a:ext uri="{FF2B5EF4-FFF2-40B4-BE49-F238E27FC236}">
                <a16:creationId xmlns:a16="http://schemas.microsoft.com/office/drawing/2014/main" id="{29205EA0-8A17-F0BA-FCB1-C00B55CC5496}"/>
              </a:ext>
            </a:extLst>
          </p:cNvPr>
          <p:cNvSpPr txBox="1">
            <a:spLocks/>
          </p:cNvSpPr>
          <p:nvPr/>
        </p:nvSpPr>
        <p:spPr>
          <a:xfrm>
            <a:off x="4526973" y="1965960"/>
            <a:ext cx="3454552" cy="4038600"/>
          </a:xfrm>
          <a:prstGeom prst="rect">
            <a:avLst/>
          </a:prstGeom>
        </p:spPr>
        <p:txBody>
          <a:bodyPr vert="horz" lIns="91440" tIns="45720" rIns="91440" bIns="45720" rtlCol="0">
            <a:normAutofit fontScale="250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4400" b="1" dirty="0"/>
              <a:t>WSC</a:t>
            </a:r>
            <a:endParaRPr lang="en-US" sz="4000" b="1" dirty="0"/>
          </a:p>
          <a:p>
            <a:pPr lvl="1"/>
            <a:r>
              <a:rPr lang="en-US" sz="3800" dirty="0"/>
              <a:t>Diesel Tech</a:t>
            </a:r>
          </a:p>
          <a:p>
            <a:pPr lvl="1"/>
            <a:r>
              <a:rPr lang="en-US" sz="4000" dirty="0"/>
              <a:t>Electronic &amp; Industrial Controls</a:t>
            </a:r>
          </a:p>
          <a:p>
            <a:pPr lvl="1"/>
            <a:r>
              <a:rPr lang="en-US" sz="4000" dirty="0"/>
              <a:t>Petroleum Tech &amp; Automation</a:t>
            </a:r>
          </a:p>
          <a:p>
            <a:pPr lvl="1"/>
            <a:r>
              <a:rPr lang="en-US" sz="4000" dirty="0"/>
              <a:t>Welding</a:t>
            </a:r>
          </a:p>
          <a:p>
            <a:r>
              <a:rPr lang="en-US" sz="4400" b="1" dirty="0"/>
              <a:t>MSU</a:t>
            </a:r>
            <a:endParaRPr lang="en-US" sz="4000" b="1" dirty="0"/>
          </a:p>
          <a:p>
            <a:pPr lvl="2"/>
            <a:r>
              <a:rPr lang="en-US" sz="4000" dirty="0"/>
              <a:t>Bioinformatics</a:t>
            </a:r>
          </a:p>
          <a:p>
            <a:pPr lvl="2"/>
            <a:r>
              <a:rPr lang="en-US" sz="4000" dirty="0"/>
              <a:t>Geology</a:t>
            </a:r>
          </a:p>
          <a:p>
            <a:pPr lvl="2"/>
            <a:r>
              <a:rPr lang="en-US" sz="4000" dirty="0"/>
              <a:t>Project Management</a:t>
            </a:r>
          </a:p>
          <a:p>
            <a:r>
              <a:rPr lang="en-US" sz="4400" b="1" dirty="0"/>
              <a:t>BSC</a:t>
            </a:r>
            <a:endParaRPr lang="en-US" sz="4000" b="1" dirty="0"/>
          </a:p>
          <a:p>
            <a:pPr lvl="1"/>
            <a:r>
              <a:rPr lang="en-US" sz="4000" dirty="0"/>
              <a:t>Energy – 16 programs</a:t>
            </a:r>
          </a:p>
          <a:p>
            <a:pPr lvl="1"/>
            <a:r>
              <a:rPr lang="en-US" sz="4000" dirty="0"/>
              <a:t>Manufacturing &amp; Automation – 8 programs</a:t>
            </a:r>
          </a:p>
          <a:p>
            <a:pPr lvl="1"/>
            <a:r>
              <a:rPr lang="en-US" sz="4000" dirty="0"/>
              <a:t>Transportation &amp; Construction – 8 programs</a:t>
            </a:r>
          </a:p>
          <a:p>
            <a:r>
              <a:rPr lang="en-US" sz="4400" b="1" dirty="0"/>
              <a:t>DSU</a:t>
            </a:r>
            <a:endParaRPr lang="en-US" sz="4000" b="1" dirty="0"/>
          </a:p>
          <a:p>
            <a:pPr lvl="1"/>
            <a:r>
              <a:rPr lang="en-US" sz="4000" dirty="0"/>
              <a:t>Diesel Tech</a:t>
            </a:r>
          </a:p>
          <a:p>
            <a:r>
              <a:rPr lang="en-US" sz="4400" b="1" dirty="0" err="1"/>
              <a:t>MaSU</a:t>
            </a:r>
            <a:r>
              <a:rPr lang="en-US" sz="4400" b="1" dirty="0"/>
              <a:t> &amp; DCB</a:t>
            </a:r>
          </a:p>
          <a:p>
            <a:pPr lvl="1"/>
            <a:r>
              <a:rPr lang="en-US" sz="4000" dirty="0"/>
              <a:t>Pre-Engineering</a:t>
            </a:r>
          </a:p>
          <a:p>
            <a:r>
              <a:rPr lang="en-US" sz="4400" b="1" dirty="0"/>
              <a:t>Lake Region</a:t>
            </a:r>
          </a:p>
          <a:p>
            <a:pPr lvl="1"/>
            <a:r>
              <a:rPr lang="en-US" sz="4000" dirty="0"/>
              <a:t>Wind Energy</a:t>
            </a:r>
          </a:p>
          <a:p>
            <a:pPr lvl="1"/>
            <a:endParaRPr lang="en-US" sz="1000" dirty="0"/>
          </a:p>
          <a:p>
            <a:pPr lvl="1"/>
            <a:endParaRPr lang="en-US" sz="1000" dirty="0"/>
          </a:p>
          <a:p>
            <a:pPr lvl="1">
              <a:lnSpc>
                <a:spcPct val="100000"/>
              </a:lnSpc>
              <a:spcAft>
                <a:spcPts val="1400"/>
              </a:spcAft>
            </a:pPr>
            <a:endParaRPr lang="en-US" sz="2200" dirty="0">
              <a:latin typeface="+mn-lt"/>
            </a:endParaRPr>
          </a:p>
          <a:p>
            <a:endParaRPr lang="en-US" dirty="0"/>
          </a:p>
        </p:txBody>
      </p:sp>
      <p:sp>
        <p:nvSpPr>
          <p:cNvPr id="8" name="Content Placeholder 2">
            <a:extLst>
              <a:ext uri="{FF2B5EF4-FFF2-40B4-BE49-F238E27FC236}">
                <a16:creationId xmlns:a16="http://schemas.microsoft.com/office/drawing/2014/main" id="{589279A2-1C2D-D35A-99F8-F1B86399E11E}"/>
              </a:ext>
            </a:extLst>
          </p:cNvPr>
          <p:cNvSpPr txBox="1">
            <a:spLocks/>
          </p:cNvSpPr>
          <p:nvPr/>
        </p:nvSpPr>
        <p:spPr>
          <a:xfrm>
            <a:off x="8143532" y="1979122"/>
            <a:ext cx="3454552"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1100" b="1" dirty="0" err="1"/>
              <a:t>TrainND</a:t>
            </a:r>
            <a:r>
              <a:rPr lang="en-US" sz="1100" b="1" dirty="0"/>
              <a:t> (NE, SE, NW, SW)</a:t>
            </a:r>
            <a:endParaRPr lang="en-US" sz="1100" dirty="0"/>
          </a:p>
          <a:p>
            <a:pPr lvl="1">
              <a:lnSpc>
                <a:spcPct val="70000"/>
              </a:lnSpc>
            </a:pPr>
            <a:r>
              <a:rPr lang="en-US" sz="1000" dirty="0"/>
              <a:t>Crane Operator</a:t>
            </a:r>
          </a:p>
          <a:p>
            <a:pPr lvl="1">
              <a:lnSpc>
                <a:spcPct val="70000"/>
              </a:lnSpc>
            </a:pPr>
            <a:r>
              <a:rPr lang="en-US" sz="1000" dirty="0"/>
              <a:t>Safety</a:t>
            </a:r>
          </a:p>
          <a:p>
            <a:pPr lvl="1">
              <a:lnSpc>
                <a:spcPct val="70000"/>
              </a:lnSpc>
            </a:pPr>
            <a:r>
              <a:rPr lang="en-US" sz="1000" dirty="0"/>
              <a:t>Industrial Equipment</a:t>
            </a:r>
          </a:p>
          <a:p>
            <a:pPr lvl="1">
              <a:lnSpc>
                <a:spcPct val="70000"/>
              </a:lnSpc>
            </a:pPr>
            <a:r>
              <a:rPr lang="en-US" sz="1000" dirty="0"/>
              <a:t>Commercial Driver</a:t>
            </a:r>
          </a:p>
          <a:p>
            <a:pPr lvl="1">
              <a:lnSpc>
                <a:spcPct val="70000"/>
              </a:lnSpc>
            </a:pPr>
            <a:r>
              <a:rPr lang="en-US" sz="1000" dirty="0"/>
              <a:t>Automation Technician</a:t>
            </a:r>
          </a:p>
          <a:p>
            <a:pPr lvl="1">
              <a:lnSpc>
                <a:spcPct val="70000"/>
              </a:lnSpc>
            </a:pPr>
            <a:r>
              <a:rPr lang="en-US" sz="1000" dirty="0"/>
              <a:t>Electronics Technician </a:t>
            </a:r>
          </a:p>
          <a:p>
            <a:pPr lvl="1">
              <a:lnSpc>
                <a:spcPct val="70000"/>
              </a:lnSpc>
            </a:pPr>
            <a:r>
              <a:rPr lang="en-US" sz="1000" dirty="0"/>
              <a:t>Industrial Manufacturing</a:t>
            </a:r>
          </a:p>
          <a:p>
            <a:pPr lvl="1"/>
            <a:endParaRPr lang="en-US" sz="1000" dirty="0"/>
          </a:p>
          <a:p>
            <a:pPr lvl="1"/>
            <a:endParaRPr lang="en-US" sz="1000" dirty="0"/>
          </a:p>
          <a:p>
            <a:pPr lvl="1">
              <a:lnSpc>
                <a:spcPct val="100000"/>
              </a:lnSpc>
              <a:spcAft>
                <a:spcPts val="1400"/>
              </a:spcAft>
            </a:pPr>
            <a:endParaRPr lang="en-US" sz="2200" dirty="0">
              <a:latin typeface="+mn-lt"/>
            </a:endParaRPr>
          </a:p>
          <a:p>
            <a:endParaRPr lang="en-US" dirty="0"/>
          </a:p>
        </p:txBody>
      </p:sp>
    </p:spTree>
    <p:extLst>
      <p:ext uri="{BB962C8B-B14F-4D97-AF65-F5344CB8AC3E}">
        <p14:creationId xmlns:p14="http://schemas.microsoft.com/office/powerpoint/2010/main" val="215390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8" y="609600"/>
            <a:ext cx="7736430" cy="1356360"/>
          </a:xfrm>
        </p:spPr>
        <p:txBody>
          <a:bodyPr>
            <a:noAutofit/>
          </a:bodyPr>
          <a:lstStyle/>
          <a:p>
            <a:r>
              <a:rPr lang="en-US" sz="4400" b="0" dirty="0">
                <a:latin typeface="+mn-lt"/>
              </a:rPr>
              <a:t>Industry &amp; Market Outlook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pic>
        <p:nvPicPr>
          <p:cNvPr id="4" name="Picture 3">
            <a:extLst>
              <a:ext uri="{FF2B5EF4-FFF2-40B4-BE49-F238E27FC236}">
                <a16:creationId xmlns:a16="http://schemas.microsoft.com/office/drawing/2014/main" id="{E46B223F-F084-413C-3122-099DFDAF35BC}"/>
              </a:ext>
            </a:extLst>
          </p:cNvPr>
          <p:cNvPicPr>
            <a:picLocks noChangeAspect="1"/>
          </p:cNvPicPr>
          <p:nvPr/>
        </p:nvPicPr>
        <p:blipFill rotWithShape="1">
          <a:blip r:embed="rId3"/>
          <a:srcRect t="10524"/>
          <a:stretch/>
        </p:blipFill>
        <p:spPr>
          <a:xfrm>
            <a:off x="4258754" y="2224670"/>
            <a:ext cx="4140734" cy="2830409"/>
          </a:xfrm>
          <a:prstGeom prst="rect">
            <a:avLst/>
          </a:prstGeom>
        </p:spPr>
      </p:pic>
      <p:sp>
        <p:nvSpPr>
          <p:cNvPr id="9" name="TextBox 8">
            <a:extLst>
              <a:ext uri="{FF2B5EF4-FFF2-40B4-BE49-F238E27FC236}">
                <a16:creationId xmlns:a16="http://schemas.microsoft.com/office/drawing/2014/main" id="{ACE3E4E2-1A03-5B22-66C6-947F17D46ED0}"/>
              </a:ext>
            </a:extLst>
          </p:cNvPr>
          <p:cNvSpPr txBox="1"/>
          <p:nvPr/>
        </p:nvSpPr>
        <p:spPr>
          <a:xfrm>
            <a:off x="1142998" y="6002178"/>
            <a:ext cx="6094562" cy="430887"/>
          </a:xfrm>
          <a:prstGeom prst="rect">
            <a:avLst/>
          </a:prstGeom>
          <a:noFill/>
        </p:spPr>
        <p:txBody>
          <a:bodyPr wrap="square">
            <a:spAutoFit/>
          </a:bodyPr>
          <a:lstStyle/>
          <a:p>
            <a:r>
              <a:rPr lang="en-US" sz="1100" b="0" i="0" u="none" strike="noStrike" baseline="0" dirty="0">
                <a:solidFill>
                  <a:srgbClr val="000000"/>
                </a:solidFill>
                <a:latin typeface="Arial" panose="020B0604020202020204" pitchFamily="34" charset="0"/>
              </a:rPr>
              <a:t>Sources: Market Watch; EIA; Goldman Sachs; JP Morgan; Business Insider.</a:t>
            </a:r>
          </a:p>
          <a:p>
            <a:r>
              <a:rPr lang="en-US" sz="1100" b="0" i="0" u="none" strike="noStrike" baseline="0" dirty="0">
                <a:solidFill>
                  <a:srgbClr val="000000"/>
                </a:solidFill>
                <a:latin typeface="Arial" panose="020B0604020202020204" pitchFamily="34" charset="0"/>
              </a:rPr>
              <a:t>Note: Historical data updated through August 2023</a:t>
            </a:r>
            <a:endParaRPr lang="en-US" sz="1100" dirty="0"/>
          </a:p>
        </p:txBody>
      </p:sp>
      <p:pic>
        <p:nvPicPr>
          <p:cNvPr id="13" name="Picture 12">
            <a:extLst>
              <a:ext uri="{FF2B5EF4-FFF2-40B4-BE49-F238E27FC236}">
                <a16:creationId xmlns:a16="http://schemas.microsoft.com/office/drawing/2014/main" id="{E523412D-0581-E524-1336-D6426D8D8D5A}"/>
              </a:ext>
            </a:extLst>
          </p:cNvPr>
          <p:cNvPicPr>
            <a:picLocks noChangeAspect="1"/>
          </p:cNvPicPr>
          <p:nvPr/>
        </p:nvPicPr>
        <p:blipFill rotWithShape="1">
          <a:blip r:embed="rId4"/>
          <a:srcRect t="7738"/>
          <a:stretch/>
        </p:blipFill>
        <p:spPr>
          <a:xfrm>
            <a:off x="1142999" y="2224671"/>
            <a:ext cx="2773381" cy="3002938"/>
          </a:xfrm>
          <a:prstGeom prst="rect">
            <a:avLst/>
          </a:prstGeom>
        </p:spPr>
      </p:pic>
      <p:sp>
        <p:nvSpPr>
          <p:cNvPr id="16" name="Content Placeholder 2">
            <a:extLst>
              <a:ext uri="{FF2B5EF4-FFF2-40B4-BE49-F238E27FC236}">
                <a16:creationId xmlns:a16="http://schemas.microsoft.com/office/drawing/2014/main" id="{DBB842EE-04A8-0F42-AAF5-3087992FB645}"/>
              </a:ext>
            </a:extLst>
          </p:cNvPr>
          <p:cNvSpPr>
            <a:spLocks noGrp="1"/>
          </p:cNvSpPr>
          <p:nvPr>
            <p:ph idx="1"/>
          </p:nvPr>
        </p:nvSpPr>
        <p:spPr>
          <a:xfrm>
            <a:off x="8741863" y="2224670"/>
            <a:ext cx="2203964" cy="3469640"/>
          </a:xfrm>
        </p:spPr>
        <p:txBody>
          <a:bodyPr>
            <a:normAutofit/>
          </a:bodyPr>
          <a:lstStyle/>
          <a:p>
            <a:r>
              <a:rPr lang="en-US" sz="1800" dirty="0"/>
              <a:t>OPEC+ managing oil prices</a:t>
            </a:r>
          </a:p>
          <a:p>
            <a:r>
              <a:rPr lang="en-US" sz="1800" dirty="0"/>
              <a:t>U.S strategic petroleum reserve levels at historic lows</a:t>
            </a:r>
          </a:p>
          <a:p>
            <a:r>
              <a:rPr lang="en-US" sz="1800" dirty="0"/>
              <a:t>Effective floor mechanism to support oil prices in near-terms</a:t>
            </a:r>
          </a:p>
        </p:txBody>
      </p:sp>
      <p:sp>
        <p:nvSpPr>
          <p:cNvPr id="18" name="TextBox 17">
            <a:extLst>
              <a:ext uri="{FF2B5EF4-FFF2-40B4-BE49-F238E27FC236}">
                <a16:creationId xmlns:a16="http://schemas.microsoft.com/office/drawing/2014/main" id="{6AC2B9F3-C7D5-5907-EBF8-5BB29BE7305C}"/>
              </a:ext>
            </a:extLst>
          </p:cNvPr>
          <p:cNvSpPr txBox="1"/>
          <p:nvPr/>
        </p:nvSpPr>
        <p:spPr>
          <a:xfrm>
            <a:off x="1246173" y="1833705"/>
            <a:ext cx="2670207" cy="261610"/>
          </a:xfrm>
          <a:prstGeom prst="rect">
            <a:avLst/>
          </a:prstGeom>
          <a:solidFill>
            <a:schemeClr val="accent5"/>
          </a:solidFill>
        </p:spPr>
        <p:txBody>
          <a:bodyPr wrap="square" rtlCol="0">
            <a:spAutoFit/>
          </a:bodyPr>
          <a:lstStyle/>
          <a:p>
            <a:pPr algn="ctr"/>
            <a:r>
              <a:rPr lang="en-US" sz="1100" dirty="0">
                <a:solidFill>
                  <a:schemeClr val="bg1"/>
                </a:solidFill>
              </a:rPr>
              <a:t>Crude Oil in SPR</a:t>
            </a:r>
          </a:p>
        </p:txBody>
      </p:sp>
      <p:sp>
        <p:nvSpPr>
          <p:cNvPr id="19" name="TextBox 18">
            <a:extLst>
              <a:ext uri="{FF2B5EF4-FFF2-40B4-BE49-F238E27FC236}">
                <a16:creationId xmlns:a16="http://schemas.microsoft.com/office/drawing/2014/main" id="{16E949EE-1597-058C-E915-AC2264BFDB2E}"/>
              </a:ext>
            </a:extLst>
          </p:cNvPr>
          <p:cNvSpPr txBox="1"/>
          <p:nvPr/>
        </p:nvSpPr>
        <p:spPr>
          <a:xfrm>
            <a:off x="4258754" y="1833705"/>
            <a:ext cx="4124111" cy="261610"/>
          </a:xfrm>
          <a:prstGeom prst="rect">
            <a:avLst/>
          </a:prstGeom>
          <a:solidFill>
            <a:schemeClr val="accent5"/>
          </a:solidFill>
        </p:spPr>
        <p:txBody>
          <a:bodyPr wrap="square" rtlCol="0">
            <a:spAutoFit/>
          </a:bodyPr>
          <a:lstStyle/>
          <a:p>
            <a:pPr algn="ctr"/>
            <a:r>
              <a:rPr lang="en-US" sz="1100" dirty="0">
                <a:solidFill>
                  <a:schemeClr val="bg1"/>
                </a:solidFill>
              </a:rPr>
              <a:t>WTI Oil Price Projections</a:t>
            </a:r>
          </a:p>
        </p:txBody>
      </p:sp>
      <p:sp>
        <p:nvSpPr>
          <p:cNvPr id="20" name="TextBox 19">
            <a:extLst>
              <a:ext uri="{FF2B5EF4-FFF2-40B4-BE49-F238E27FC236}">
                <a16:creationId xmlns:a16="http://schemas.microsoft.com/office/drawing/2014/main" id="{D82794DE-ECF8-BD2E-775E-24365C743B9D}"/>
              </a:ext>
            </a:extLst>
          </p:cNvPr>
          <p:cNvSpPr txBox="1"/>
          <p:nvPr/>
        </p:nvSpPr>
        <p:spPr>
          <a:xfrm>
            <a:off x="8741862" y="1835155"/>
            <a:ext cx="2203965" cy="261610"/>
          </a:xfrm>
          <a:prstGeom prst="rect">
            <a:avLst/>
          </a:prstGeom>
          <a:solidFill>
            <a:schemeClr val="accent5"/>
          </a:solidFill>
        </p:spPr>
        <p:txBody>
          <a:bodyPr wrap="square" rtlCol="0">
            <a:spAutoFit/>
          </a:bodyPr>
          <a:lstStyle/>
          <a:p>
            <a:pPr algn="ctr"/>
            <a:r>
              <a:rPr lang="en-US" sz="1100" dirty="0">
                <a:solidFill>
                  <a:schemeClr val="bg1"/>
                </a:solidFill>
              </a:rPr>
              <a:t>Key Commentary</a:t>
            </a:r>
          </a:p>
        </p:txBody>
      </p:sp>
    </p:spTree>
    <p:extLst>
      <p:ext uri="{BB962C8B-B14F-4D97-AF65-F5344CB8AC3E}">
        <p14:creationId xmlns:p14="http://schemas.microsoft.com/office/powerpoint/2010/main" val="3331742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8" y="609600"/>
            <a:ext cx="7736430" cy="1356360"/>
          </a:xfrm>
        </p:spPr>
        <p:txBody>
          <a:bodyPr>
            <a:noAutofit/>
          </a:bodyPr>
          <a:lstStyle/>
          <a:p>
            <a:r>
              <a:rPr lang="en-US" sz="4400" b="0" dirty="0">
                <a:latin typeface="+mn-lt"/>
              </a:rPr>
              <a:t>Bakken in Perspective</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9" name="TextBox 8">
            <a:extLst>
              <a:ext uri="{FF2B5EF4-FFF2-40B4-BE49-F238E27FC236}">
                <a16:creationId xmlns:a16="http://schemas.microsoft.com/office/drawing/2014/main" id="{ACE3E4E2-1A03-5B22-66C6-947F17D46ED0}"/>
              </a:ext>
            </a:extLst>
          </p:cNvPr>
          <p:cNvSpPr txBox="1"/>
          <p:nvPr/>
        </p:nvSpPr>
        <p:spPr>
          <a:xfrm>
            <a:off x="1142998" y="6263788"/>
            <a:ext cx="6094562" cy="261610"/>
          </a:xfrm>
          <a:prstGeom prst="rect">
            <a:avLst/>
          </a:prstGeom>
          <a:noFill/>
        </p:spPr>
        <p:txBody>
          <a:bodyPr wrap="square">
            <a:spAutoFit/>
          </a:bodyPr>
          <a:lstStyle/>
          <a:p>
            <a:r>
              <a:rPr lang="en-US" sz="1100" b="0" i="0" u="none" strike="noStrike" baseline="0" dirty="0">
                <a:solidFill>
                  <a:srgbClr val="000000"/>
                </a:solidFill>
                <a:latin typeface="Arial" panose="020B0604020202020204" pitchFamily="34" charset="0"/>
              </a:rPr>
              <a:t>Sources: EIA</a:t>
            </a:r>
            <a:endParaRPr lang="en-US" sz="1100" dirty="0"/>
          </a:p>
        </p:txBody>
      </p:sp>
      <p:sp>
        <p:nvSpPr>
          <p:cNvPr id="16" name="Content Placeholder 2">
            <a:extLst>
              <a:ext uri="{FF2B5EF4-FFF2-40B4-BE49-F238E27FC236}">
                <a16:creationId xmlns:a16="http://schemas.microsoft.com/office/drawing/2014/main" id="{DBB842EE-04A8-0F42-AAF5-3087992FB645}"/>
              </a:ext>
            </a:extLst>
          </p:cNvPr>
          <p:cNvSpPr>
            <a:spLocks noGrp="1"/>
          </p:cNvSpPr>
          <p:nvPr>
            <p:ph idx="1"/>
          </p:nvPr>
        </p:nvSpPr>
        <p:spPr>
          <a:xfrm>
            <a:off x="8741862" y="2224670"/>
            <a:ext cx="2203965" cy="3469640"/>
          </a:xfrm>
        </p:spPr>
        <p:txBody>
          <a:bodyPr>
            <a:normAutofit fontScale="85000" lnSpcReduction="20000"/>
          </a:bodyPr>
          <a:lstStyle/>
          <a:p>
            <a:r>
              <a:rPr lang="en-US" sz="1800" dirty="0">
                <a:latin typeface="+mn-lt"/>
              </a:rPr>
              <a:t>Permian producing roughly 5x the Bakken</a:t>
            </a:r>
          </a:p>
          <a:p>
            <a:r>
              <a:rPr lang="en-US" sz="1800" dirty="0">
                <a:latin typeface="+mn-lt"/>
              </a:rPr>
              <a:t>Cost of transportation and infrastructure a major factor</a:t>
            </a:r>
          </a:p>
          <a:p>
            <a:r>
              <a:rPr lang="en-US" sz="1800" dirty="0">
                <a:latin typeface="+mn-lt"/>
              </a:rPr>
              <a:t>ND must remain highly competitive (tax, regulatory, labor) to attract capital</a:t>
            </a:r>
          </a:p>
          <a:p>
            <a:r>
              <a:rPr lang="en-US" sz="1800" dirty="0">
                <a:latin typeface="+mn-lt"/>
              </a:rPr>
              <a:t>Prime opportunity to differentiate ND w/ technology &amp; talent development</a:t>
            </a:r>
          </a:p>
        </p:txBody>
      </p:sp>
      <p:sp>
        <p:nvSpPr>
          <p:cNvPr id="19" name="TextBox 18">
            <a:extLst>
              <a:ext uri="{FF2B5EF4-FFF2-40B4-BE49-F238E27FC236}">
                <a16:creationId xmlns:a16="http://schemas.microsoft.com/office/drawing/2014/main" id="{16E949EE-1597-058C-E915-AC2264BFDB2E}"/>
              </a:ext>
            </a:extLst>
          </p:cNvPr>
          <p:cNvSpPr txBox="1"/>
          <p:nvPr/>
        </p:nvSpPr>
        <p:spPr>
          <a:xfrm>
            <a:off x="1246174" y="1833705"/>
            <a:ext cx="7060973" cy="261610"/>
          </a:xfrm>
          <a:prstGeom prst="rect">
            <a:avLst/>
          </a:prstGeom>
          <a:solidFill>
            <a:schemeClr val="accent5"/>
          </a:solidFill>
        </p:spPr>
        <p:txBody>
          <a:bodyPr wrap="square" rtlCol="0">
            <a:spAutoFit/>
          </a:bodyPr>
          <a:lstStyle/>
          <a:p>
            <a:pPr algn="ctr"/>
            <a:r>
              <a:rPr lang="en-US" sz="1100" dirty="0">
                <a:solidFill>
                  <a:schemeClr val="bg1"/>
                </a:solidFill>
              </a:rPr>
              <a:t>WTI Oil Price Projections</a:t>
            </a:r>
          </a:p>
        </p:txBody>
      </p:sp>
      <p:sp>
        <p:nvSpPr>
          <p:cNvPr id="20" name="TextBox 19">
            <a:extLst>
              <a:ext uri="{FF2B5EF4-FFF2-40B4-BE49-F238E27FC236}">
                <a16:creationId xmlns:a16="http://schemas.microsoft.com/office/drawing/2014/main" id="{D82794DE-ECF8-BD2E-775E-24365C743B9D}"/>
              </a:ext>
            </a:extLst>
          </p:cNvPr>
          <p:cNvSpPr txBox="1"/>
          <p:nvPr/>
        </p:nvSpPr>
        <p:spPr>
          <a:xfrm>
            <a:off x="8741862" y="1835155"/>
            <a:ext cx="2203965" cy="261610"/>
          </a:xfrm>
          <a:prstGeom prst="rect">
            <a:avLst/>
          </a:prstGeom>
          <a:solidFill>
            <a:schemeClr val="accent5"/>
          </a:solidFill>
        </p:spPr>
        <p:txBody>
          <a:bodyPr wrap="square" rtlCol="0">
            <a:spAutoFit/>
          </a:bodyPr>
          <a:lstStyle/>
          <a:p>
            <a:pPr algn="ctr"/>
            <a:r>
              <a:rPr lang="en-US" sz="1100" dirty="0">
                <a:solidFill>
                  <a:schemeClr val="bg1"/>
                </a:solidFill>
              </a:rPr>
              <a:t>Key Commentary</a:t>
            </a:r>
          </a:p>
        </p:txBody>
      </p:sp>
      <p:pic>
        <p:nvPicPr>
          <p:cNvPr id="22" name="Picture 21">
            <a:extLst>
              <a:ext uri="{FF2B5EF4-FFF2-40B4-BE49-F238E27FC236}">
                <a16:creationId xmlns:a16="http://schemas.microsoft.com/office/drawing/2014/main" id="{FF41E563-EF25-C8B7-67A1-4506BFE78C23}"/>
              </a:ext>
            </a:extLst>
          </p:cNvPr>
          <p:cNvPicPr>
            <a:picLocks noChangeAspect="1"/>
          </p:cNvPicPr>
          <p:nvPr/>
        </p:nvPicPr>
        <p:blipFill>
          <a:blip r:embed="rId3"/>
          <a:stretch>
            <a:fillRect/>
          </a:stretch>
        </p:blipFill>
        <p:spPr>
          <a:xfrm>
            <a:off x="1246174" y="2330828"/>
            <a:ext cx="7060973" cy="3917572"/>
          </a:xfrm>
          <a:prstGeom prst="rect">
            <a:avLst/>
          </a:prstGeom>
        </p:spPr>
      </p:pic>
    </p:spTree>
    <p:extLst>
      <p:ext uri="{BB962C8B-B14F-4D97-AF65-F5344CB8AC3E}">
        <p14:creationId xmlns:p14="http://schemas.microsoft.com/office/powerpoint/2010/main" val="1188267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8" y="609600"/>
            <a:ext cx="7736430" cy="1356360"/>
          </a:xfrm>
        </p:spPr>
        <p:txBody>
          <a:bodyPr>
            <a:noAutofit/>
          </a:bodyPr>
          <a:lstStyle/>
          <a:p>
            <a:r>
              <a:rPr lang="en-US" sz="4400" b="0" dirty="0">
                <a:latin typeface="+mn-lt"/>
              </a:rPr>
              <a:t>Industry &amp; Market Outlook</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9" name="TextBox 8">
            <a:extLst>
              <a:ext uri="{FF2B5EF4-FFF2-40B4-BE49-F238E27FC236}">
                <a16:creationId xmlns:a16="http://schemas.microsoft.com/office/drawing/2014/main" id="{ACE3E4E2-1A03-5B22-66C6-947F17D46ED0}"/>
              </a:ext>
            </a:extLst>
          </p:cNvPr>
          <p:cNvSpPr txBox="1"/>
          <p:nvPr/>
        </p:nvSpPr>
        <p:spPr>
          <a:xfrm>
            <a:off x="1142998" y="6002178"/>
            <a:ext cx="6094562" cy="261610"/>
          </a:xfrm>
          <a:prstGeom prst="rect">
            <a:avLst/>
          </a:prstGeom>
          <a:noFill/>
        </p:spPr>
        <p:txBody>
          <a:bodyPr wrap="square">
            <a:spAutoFit/>
          </a:bodyPr>
          <a:lstStyle/>
          <a:p>
            <a:r>
              <a:rPr lang="en-US" sz="1100" b="0" i="0" u="none" strike="noStrike" baseline="0" dirty="0">
                <a:solidFill>
                  <a:srgbClr val="000000"/>
                </a:solidFill>
                <a:latin typeface="Arial" panose="020B0604020202020204" pitchFamily="34" charset="0"/>
              </a:rPr>
              <a:t>Sources: </a:t>
            </a:r>
            <a:r>
              <a:rPr lang="en-US" sz="1100" dirty="0">
                <a:solidFill>
                  <a:srgbClr val="000000"/>
                </a:solidFill>
                <a:latin typeface="Arial" panose="020B0604020202020204" pitchFamily="34" charset="0"/>
              </a:rPr>
              <a:t>[EIA]</a:t>
            </a:r>
            <a:endParaRPr lang="en-US" sz="1100" dirty="0"/>
          </a:p>
        </p:txBody>
      </p:sp>
      <p:sp>
        <p:nvSpPr>
          <p:cNvPr id="19" name="TextBox 18">
            <a:extLst>
              <a:ext uri="{FF2B5EF4-FFF2-40B4-BE49-F238E27FC236}">
                <a16:creationId xmlns:a16="http://schemas.microsoft.com/office/drawing/2014/main" id="{16E949EE-1597-058C-E915-AC2264BFDB2E}"/>
              </a:ext>
            </a:extLst>
          </p:cNvPr>
          <p:cNvSpPr txBox="1"/>
          <p:nvPr/>
        </p:nvSpPr>
        <p:spPr>
          <a:xfrm>
            <a:off x="1173482" y="1833705"/>
            <a:ext cx="3372640" cy="261610"/>
          </a:xfrm>
          <a:prstGeom prst="rect">
            <a:avLst/>
          </a:prstGeom>
          <a:solidFill>
            <a:schemeClr val="accent5"/>
          </a:solidFill>
        </p:spPr>
        <p:txBody>
          <a:bodyPr wrap="square" rtlCol="0">
            <a:spAutoFit/>
          </a:bodyPr>
          <a:lstStyle/>
          <a:p>
            <a:pPr algn="ctr"/>
            <a:r>
              <a:rPr lang="en-US" sz="1100" dirty="0">
                <a:solidFill>
                  <a:schemeClr val="bg1"/>
                </a:solidFill>
              </a:rPr>
              <a:t>Global O&amp;G Supply is Limited…</a:t>
            </a:r>
          </a:p>
        </p:txBody>
      </p:sp>
      <p:sp>
        <p:nvSpPr>
          <p:cNvPr id="20" name="TextBox 19">
            <a:extLst>
              <a:ext uri="{FF2B5EF4-FFF2-40B4-BE49-F238E27FC236}">
                <a16:creationId xmlns:a16="http://schemas.microsoft.com/office/drawing/2014/main" id="{D82794DE-ECF8-BD2E-775E-24365C743B9D}"/>
              </a:ext>
            </a:extLst>
          </p:cNvPr>
          <p:cNvSpPr txBox="1"/>
          <p:nvPr/>
        </p:nvSpPr>
        <p:spPr>
          <a:xfrm>
            <a:off x="8741862" y="1835155"/>
            <a:ext cx="2203965" cy="261610"/>
          </a:xfrm>
          <a:prstGeom prst="rect">
            <a:avLst/>
          </a:prstGeom>
          <a:solidFill>
            <a:schemeClr val="accent5"/>
          </a:solidFill>
        </p:spPr>
        <p:txBody>
          <a:bodyPr wrap="square" rtlCol="0">
            <a:spAutoFit/>
          </a:bodyPr>
          <a:lstStyle/>
          <a:p>
            <a:pPr algn="ctr"/>
            <a:r>
              <a:rPr lang="en-US" sz="1100" dirty="0">
                <a:solidFill>
                  <a:schemeClr val="bg1"/>
                </a:solidFill>
              </a:rPr>
              <a:t>Key Commentary</a:t>
            </a:r>
          </a:p>
        </p:txBody>
      </p:sp>
      <p:pic>
        <p:nvPicPr>
          <p:cNvPr id="5" name="Picture 4">
            <a:extLst>
              <a:ext uri="{FF2B5EF4-FFF2-40B4-BE49-F238E27FC236}">
                <a16:creationId xmlns:a16="http://schemas.microsoft.com/office/drawing/2014/main" id="{CAE8D5BF-F77B-AA59-1ED1-4A69A1D59D1D}"/>
              </a:ext>
            </a:extLst>
          </p:cNvPr>
          <p:cNvPicPr>
            <a:picLocks noChangeAspect="1"/>
          </p:cNvPicPr>
          <p:nvPr/>
        </p:nvPicPr>
        <p:blipFill rotWithShape="1">
          <a:blip r:embed="rId3"/>
          <a:srcRect t="15165"/>
          <a:stretch/>
        </p:blipFill>
        <p:spPr>
          <a:xfrm>
            <a:off x="1173481" y="2251494"/>
            <a:ext cx="6751627" cy="3390181"/>
          </a:xfrm>
          <a:prstGeom prst="rect">
            <a:avLst/>
          </a:prstGeom>
        </p:spPr>
      </p:pic>
      <p:sp>
        <p:nvSpPr>
          <p:cNvPr id="11" name="Content Placeholder 2">
            <a:extLst>
              <a:ext uri="{FF2B5EF4-FFF2-40B4-BE49-F238E27FC236}">
                <a16:creationId xmlns:a16="http://schemas.microsoft.com/office/drawing/2014/main" id="{A2816FD5-CF0B-3FDA-2A59-5E76EAFE07F7}"/>
              </a:ext>
            </a:extLst>
          </p:cNvPr>
          <p:cNvSpPr>
            <a:spLocks noGrp="1"/>
          </p:cNvSpPr>
          <p:nvPr>
            <p:ph idx="1"/>
          </p:nvPr>
        </p:nvSpPr>
        <p:spPr>
          <a:xfrm>
            <a:off x="8741862" y="2251494"/>
            <a:ext cx="2203965" cy="3656340"/>
          </a:xfrm>
        </p:spPr>
        <p:txBody>
          <a:bodyPr>
            <a:normAutofit fontScale="77500" lnSpcReduction="20000"/>
          </a:bodyPr>
          <a:lstStyle/>
          <a:p>
            <a:r>
              <a:rPr lang="en-US" dirty="0">
                <a:latin typeface="+mn-lt"/>
              </a:rPr>
              <a:t>Global O&amp;G demand is expected to continue to outpace supply despite recessionary fears &amp; geopolitical turbulence</a:t>
            </a:r>
          </a:p>
          <a:p>
            <a:r>
              <a:rPr lang="en-US" dirty="0">
                <a:latin typeface="+mn-lt"/>
              </a:rPr>
              <a:t>10-year lows on US crude inventories</a:t>
            </a:r>
          </a:p>
          <a:p>
            <a:r>
              <a:rPr lang="en-US" dirty="0">
                <a:latin typeface="+mn-lt"/>
              </a:rPr>
              <a:t>OPEC spare capacity remaining limited</a:t>
            </a:r>
          </a:p>
        </p:txBody>
      </p:sp>
      <p:sp>
        <p:nvSpPr>
          <p:cNvPr id="12" name="TextBox 11">
            <a:extLst>
              <a:ext uri="{FF2B5EF4-FFF2-40B4-BE49-F238E27FC236}">
                <a16:creationId xmlns:a16="http://schemas.microsoft.com/office/drawing/2014/main" id="{EDA51CA0-9A67-10FD-BEFB-643B797AF7CE}"/>
              </a:ext>
            </a:extLst>
          </p:cNvPr>
          <p:cNvSpPr txBox="1"/>
          <p:nvPr/>
        </p:nvSpPr>
        <p:spPr>
          <a:xfrm>
            <a:off x="4546122" y="1833705"/>
            <a:ext cx="3372640" cy="261610"/>
          </a:xfrm>
          <a:prstGeom prst="rect">
            <a:avLst/>
          </a:prstGeom>
          <a:solidFill>
            <a:schemeClr val="accent5"/>
          </a:solidFill>
        </p:spPr>
        <p:txBody>
          <a:bodyPr wrap="square" rtlCol="0">
            <a:spAutoFit/>
          </a:bodyPr>
          <a:lstStyle/>
          <a:p>
            <a:pPr algn="ctr"/>
            <a:r>
              <a:rPr lang="en-US" sz="1100" dirty="0">
                <a:solidFill>
                  <a:schemeClr val="bg1"/>
                </a:solidFill>
              </a:rPr>
              <a:t>…With Demand Expected to Grow</a:t>
            </a:r>
          </a:p>
        </p:txBody>
      </p:sp>
    </p:spTree>
    <p:extLst>
      <p:ext uri="{BB962C8B-B14F-4D97-AF65-F5344CB8AC3E}">
        <p14:creationId xmlns:p14="http://schemas.microsoft.com/office/powerpoint/2010/main" val="3287094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8" y="609600"/>
            <a:ext cx="7736430" cy="1356360"/>
          </a:xfrm>
        </p:spPr>
        <p:txBody>
          <a:bodyPr>
            <a:noAutofit/>
          </a:bodyPr>
          <a:lstStyle/>
          <a:p>
            <a:r>
              <a:rPr lang="en-US" sz="4400" b="0" dirty="0">
                <a:latin typeface="+mn-lt"/>
              </a:rPr>
              <a:t>Future Production &amp; Growth</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9" name="TextBox 8">
            <a:extLst>
              <a:ext uri="{FF2B5EF4-FFF2-40B4-BE49-F238E27FC236}">
                <a16:creationId xmlns:a16="http://schemas.microsoft.com/office/drawing/2014/main" id="{ACE3E4E2-1A03-5B22-66C6-947F17D46ED0}"/>
              </a:ext>
            </a:extLst>
          </p:cNvPr>
          <p:cNvSpPr txBox="1"/>
          <p:nvPr/>
        </p:nvSpPr>
        <p:spPr>
          <a:xfrm>
            <a:off x="1142998" y="6002178"/>
            <a:ext cx="6094562" cy="261610"/>
          </a:xfrm>
          <a:prstGeom prst="rect">
            <a:avLst/>
          </a:prstGeom>
          <a:noFill/>
        </p:spPr>
        <p:txBody>
          <a:bodyPr wrap="square">
            <a:spAutoFit/>
          </a:bodyPr>
          <a:lstStyle/>
          <a:p>
            <a:r>
              <a:rPr lang="en-US" sz="1100" b="0" i="0" u="none" strike="noStrike" baseline="0" dirty="0">
                <a:solidFill>
                  <a:srgbClr val="000000"/>
                </a:solidFill>
                <a:latin typeface="Arial" panose="020B0604020202020204" pitchFamily="34" charset="0"/>
              </a:rPr>
              <a:t>Sources: </a:t>
            </a:r>
            <a:r>
              <a:rPr lang="en-US" sz="1100" dirty="0">
                <a:solidFill>
                  <a:srgbClr val="000000"/>
                </a:solidFill>
                <a:latin typeface="Arial" panose="020B0604020202020204" pitchFamily="34" charset="0"/>
              </a:rPr>
              <a:t>[EIA]</a:t>
            </a:r>
            <a:endParaRPr lang="en-US" sz="1100" dirty="0"/>
          </a:p>
        </p:txBody>
      </p:sp>
      <p:sp>
        <p:nvSpPr>
          <p:cNvPr id="19" name="TextBox 18">
            <a:extLst>
              <a:ext uri="{FF2B5EF4-FFF2-40B4-BE49-F238E27FC236}">
                <a16:creationId xmlns:a16="http://schemas.microsoft.com/office/drawing/2014/main" id="{16E949EE-1597-058C-E915-AC2264BFDB2E}"/>
              </a:ext>
            </a:extLst>
          </p:cNvPr>
          <p:cNvSpPr txBox="1"/>
          <p:nvPr/>
        </p:nvSpPr>
        <p:spPr>
          <a:xfrm>
            <a:off x="1173482" y="1833705"/>
            <a:ext cx="3372640" cy="261610"/>
          </a:xfrm>
          <a:prstGeom prst="rect">
            <a:avLst/>
          </a:prstGeom>
          <a:solidFill>
            <a:schemeClr val="accent5"/>
          </a:solidFill>
        </p:spPr>
        <p:txBody>
          <a:bodyPr wrap="square" rtlCol="0">
            <a:spAutoFit/>
          </a:bodyPr>
          <a:lstStyle/>
          <a:p>
            <a:pPr algn="ctr"/>
            <a:r>
              <a:rPr lang="en-US" sz="1100" dirty="0">
                <a:solidFill>
                  <a:schemeClr val="bg1"/>
                </a:solidFill>
              </a:rPr>
              <a:t>Global O&amp;G Supply is Limited…</a:t>
            </a:r>
          </a:p>
        </p:txBody>
      </p:sp>
      <p:sp>
        <p:nvSpPr>
          <p:cNvPr id="20" name="TextBox 19">
            <a:extLst>
              <a:ext uri="{FF2B5EF4-FFF2-40B4-BE49-F238E27FC236}">
                <a16:creationId xmlns:a16="http://schemas.microsoft.com/office/drawing/2014/main" id="{D82794DE-ECF8-BD2E-775E-24365C743B9D}"/>
              </a:ext>
            </a:extLst>
          </p:cNvPr>
          <p:cNvSpPr txBox="1"/>
          <p:nvPr/>
        </p:nvSpPr>
        <p:spPr>
          <a:xfrm>
            <a:off x="8741862" y="1835155"/>
            <a:ext cx="2203965" cy="261610"/>
          </a:xfrm>
          <a:prstGeom prst="rect">
            <a:avLst/>
          </a:prstGeom>
          <a:solidFill>
            <a:schemeClr val="accent5"/>
          </a:solidFill>
        </p:spPr>
        <p:txBody>
          <a:bodyPr wrap="square" rtlCol="0">
            <a:spAutoFit/>
          </a:bodyPr>
          <a:lstStyle/>
          <a:p>
            <a:pPr algn="ctr"/>
            <a:r>
              <a:rPr lang="en-US" sz="1100" dirty="0">
                <a:solidFill>
                  <a:schemeClr val="bg1"/>
                </a:solidFill>
              </a:rPr>
              <a:t>Key Commentary</a:t>
            </a:r>
          </a:p>
        </p:txBody>
      </p:sp>
      <p:sp>
        <p:nvSpPr>
          <p:cNvPr id="12" name="TextBox 11">
            <a:extLst>
              <a:ext uri="{FF2B5EF4-FFF2-40B4-BE49-F238E27FC236}">
                <a16:creationId xmlns:a16="http://schemas.microsoft.com/office/drawing/2014/main" id="{EDA51CA0-9A67-10FD-BEFB-643B797AF7CE}"/>
              </a:ext>
            </a:extLst>
          </p:cNvPr>
          <p:cNvSpPr txBox="1"/>
          <p:nvPr/>
        </p:nvSpPr>
        <p:spPr>
          <a:xfrm>
            <a:off x="4546122" y="1833705"/>
            <a:ext cx="3372640" cy="261610"/>
          </a:xfrm>
          <a:prstGeom prst="rect">
            <a:avLst/>
          </a:prstGeom>
          <a:solidFill>
            <a:schemeClr val="accent5"/>
          </a:solidFill>
        </p:spPr>
        <p:txBody>
          <a:bodyPr wrap="square" rtlCol="0">
            <a:spAutoFit/>
          </a:bodyPr>
          <a:lstStyle/>
          <a:p>
            <a:pPr algn="ctr"/>
            <a:r>
              <a:rPr lang="en-US" sz="1100" dirty="0">
                <a:solidFill>
                  <a:schemeClr val="bg1"/>
                </a:solidFill>
              </a:rPr>
              <a:t>…With Demand Expected to Grow</a:t>
            </a:r>
          </a:p>
        </p:txBody>
      </p:sp>
      <p:pic>
        <p:nvPicPr>
          <p:cNvPr id="7" name="Picture 6">
            <a:extLst>
              <a:ext uri="{FF2B5EF4-FFF2-40B4-BE49-F238E27FC236}">
                <a16:creationId xmlns:a16="http://schemas.microsoft.com/office/drawing/2014/main" id="{435B35DB-3DBE-9858-B146-5B723284CE10}"/>
              </a:ext>
            </a:extLst>
          </p:cNvPr>
          <p:cNvPicPr>
            <a:picLocks noChangeAspect="1"/>
          </p:cNvPicPr>
          <p:nvPr/>
        </p:nvPicPr>
        <p:blipFill rotWithShape="1">
          <a:blip r:embed="rId4"/>
          <a:srcRect t="16444" b="32242"/>
          <a:stretch/>
        </p:blipFill>
        <p:spPr>
          <a:xfrm>
            <a:off x="1142999" y="2487416"/>
            <a:ext cx="6957206" cy="1971676"/>
          </a:xfrm>
          <a:prstGeom prst="rect">
            <a:avLst/>
          </a:prstGeom>
        </p:spPr>
      </p:pic>
      <p:sp>
        <p:nvSpPr>
          <p:cNvPr id="8" name="Content Placeholder 2">
            <a:extLst>
              <a:ext uri="{FF2B5EF4-FFF2-40B4-BE49-F238E27FC236}">
                <a16:creationId xmlns:a16="http://schemas.microsoft.com/office/drawing/2014/main" id="{1F07577C-5B5F-48CC-7EF7-6ACD572E8C79}"/>
              </a:ext>
            </a:extLst>
          </p:cNvPr>
          <p:cNvSpPr>
            <a:spLocks noGrp="1"/>
          </p:cNvSpPr>
          <p:nvPr>
            <p:ph idx="1"/>
          </p:nvPr>
        </p:nvSpPr>
        <p:spPr>
          <a:xfrm>
            <a:off x="8741863" y="2223486"/>
            <a:ext cx="2203964" cy="3850435"/>
          </a:xfrm>
        </p:spPr>
        <p:txBody>
          <a:bodyPr>
            <a:normAutofit/>
          </a:bodyPr>
          <a:lstStyle/>
          <a:p>
            <a:r>
              <a:rPr lang="en-US" sz="1600" dirty="0">
                <a:latin typeface="+mj-lt"/>
              </a:rPr>
              <a:t>US O&amp;G production expected to grow because of strong global demand</a:t>
            </a:r>
          </a:p>
          <a:p>
            <a:r>
              <a:rPr lang="en-US" sz="1600" dirty="0">
                <a:latin typeface="+mj-lt"/>
              </a:rPr>
              <a:t>Stabilized commodity prices, with the number of producing wells expected to expand through 2026</a:t>
            </a:r>
          </a:p>
        </p:txBody>
      </p:sp>
      <p:sp>
        <p:nvSpPr>
          <p:cNvPr id="10" name="Content Placeholder 2">
            <a:extLst>
              <a:ext uri="{FF2B5EF4-FFF2-40B4-BE49-F238E27FC236}">
                <a16:creationId xmlns:a16="http://schemas.microsoft.com/office/drawing/2014/main" id="{978D42B1-428A-0B58-B332-BF02C9901CC6}"/>
              </a:ext>
            </a:extLst>
          </p:cNvPr>
          <p:cNvSpPr txBox="1">
            <a:spLocks/>
          </p:cNvSpPr>
          <p:nvPr/>
        </p:nvSpPr>
        <p:spPr>
          <a:xfrm>
            <a:off x="1173482" y="4737718"/>
            <a:ext cx="6745280" cy="1264459"/>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buFont typeface="Wingdings" panose="05000000000000000000" pitchFamily="2" charset="2"/>
              <a:buChar char="q"/>
            </a:pPr>
            <a:r>
              <a:rPr lang="en-US" sz="1050" dirty="0"/>
              <a:t>There are approximately 740,000 producing oil and gas wells in the onshore U.S.</a:t>
            </a:r>
          </a:p>
          <a:p>
            <a:pPr>
              <a:buFont typeface="Wingdings" panose="05000000000000000000" pitchFamily="2" charset="2"/>
              <a:buChar char="q"/>
            </a:pPr>
            <a:r>
              <a:rPr lang="en-US" sz="1050" dirty="0"/>
              <a:t>The U.S. onshore producing well count is expected to grow by more than 50,000 wells over the next three years</a:t>
            </a:r>
          </a:p>
          <a:p>
            <a:pPr>
              <a:buFont typeface="Wingdings" panose="05000000000000000000" pitchFamily="2" charset="2"/>
              <a:buChar char="q"/>
            </a:pPr>
            <a:r>
              <a:rPr lang="en-US" sz="1050" dirty="0"/>
              <a:t>As the number of producing wells expands to grow production, the demand for workforce and innovation will continue to grow</a:t>
            </a:r>
          </a:p>
        </p:txBody>
      </p:sp>
    </p:spTree>
    <p:extLst>
      <p:ext uri="{BB962C8B-B14F-4D97-AF65-F5344CB8AC3E}">
        <p14:creationId xmlns:p14="http://schemas.microsoft.com/office/powerpoint/2010/main" val="4220939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8" y="609600"/>
            <a:ext cx="7379899" cy="1356360"/>
          </a:xfrm>
        </p:spPr>
        <p:txBody>
          <a:bodyPr>
            <a:noAutofit/>
          </a:bodyPr>
          <a:lstStyle/>
          <a:p>
            <a:r>
              <a:rPr lang="en-US" sz="4400" b="0" dirty="0">
                <a:latin typeface="+mn-lt"/>
              </a:rPr>
              <a:t>Major Questions Considered</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10188510"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1800" dirty="0">
                <a:latin typeface="+mn-lt"/>
              </a:rPr>
              <a:t>How will the industry look different? </a:t>
            </a:r>
          </a:p>
          <a:p>
            <a:pPr>
              <a:lnSpc>
                <a:spcPct val="100000"/>
              </a:lnSpc>
              <a:spcAft>
                <a:spcPts val="1400"/>
              </a:spcAft>
            </a:pPr>
            <a:r>
              <a:rPr lang="en-US" sz="1800" dirty="0">
                <a:latin typeface="+mn-lt"/>
              </a:rPr>
              <a:t>What type of skills, degrees, and jobs be in highest demand?</a:t>
            </a:r>
          </a:p>
          <a:p>
            <a:pPr>
              <a:lnSpc>
                <a:spcPct val="100000"/>
              </a:lnSpc>
              <a:spcAft>
                <a:spcPts val="1400"/>
              </a:spcAft>
            </a:pPr>
            <a:r>
              <a:rPr lang="en-US" sz="1800" dirty="0">
                <a:latin typeface="+mn-lt"/>
              </a:rPr>
              <a:t>How will students consume education (when, where, how)?</a:t>
            </a:r>
          </a:p>
          <a:p>
            <a:pPr>
              <a:lnSpc>
                <a:spcPct val="100000"/>
              </a:lnSpc>
              <a:spcAft>
                <a:spcPts val="1400"/>
              </a:spcAft>
            </a:pPr>
            <a:r>
              <a:rPr lang="en-US" sz="1800" dirty="0">
                <a:latin typeface="+mn-lt"/>
              </a:rPr>
              <a:t>How can we effectively navigate industry perception from society, students, and parents? </a:t>
            </a:r>
          </a:p>
          <a:p>
            <a:pPr>
              <a:lnSpc>
                <a:spcPct val="100000"/>
              </a:lnSpc>
              <a:spcAft>
                <a:spcPts val="1400"/>
              </a:spcAft>
            </a:pPr>
            <a:r>
              <a:rPr lang="en-US" sz="1800" dirty="0">
                <a:latin typeface="+mn-lt"/>
              </a:rPr>
              <a:t>What types of market, technology, and demographic disruptions must we consider?</a:t>
            </a:r>
          </a:p>
          <a:p>
            <a:endParaRPr lang="en-US" dirty="0"/>
          </a:p>
        </p:txBody>
      </p:sp>
      <p:sp>
        <p:nvSpPr>
          <p:cNvPr id="4" name="TextBox 3">
            <a:extLst>
              <a:ext uri="{FF2B5EF4-FFF2-40B4-BE49-F238E27FC236}">
                <a16:creationId xmlns:a16="http://schemas.microsoft.com/office/drawing/2014/main" id="{4E4D8372-7E29-6AB9-DFA2-1DBA043E762F}"/>
              </a:ext>
            </a:extLst>
          </p:cNvPr>
          <p:cNvSpPr txBox="1"/>
          <p:nvPr/>
        </p:nvSpPr>
        <p:spPr>
          <a:xfrm>
            <a:off x="2404876" y="5602069"/>
            <a:ext cx="7199585" cy="646331"/>
          </a:xfrm>
          <a:prstGeom prst="rect">
            <a:avLst/>
          </a:prstGeom>
          <a:noFill/>
        </p:spPr>
        <p:txBody>
          <a:bodyPr wrap="square">
            <a:spAutoFit/>
          </a:bodyPr>
          <a:lstStyle/>
          <a:p>
            <a:pPr algn="ctr"/>
            <a:r>
              <a:rPr lang="en-US" i="1" dirty="0"/>
              <a:t>In 2035, what will be the energy industry’s need for a skilled workforce and how will the NDUS be poised to meet those needs?</a:t>
            </a:r>
            <a:endParaRPr lang="en-US" dirty="0"/>
          </a:p>
        </p:txBody>
      </p:sp>
      <p:sp>
        <p:nvSpPr>
          <p:cNvPr id="5" name="Arrow: Down 4">
            <a:extLst>
              <a:ext uri="{FF2B5EF4-FFF2-40B4-BE49-F238E27FC236}">
                <a16:creationId xmlns:a16="http://schemas.microsoft.com/office/drawing/2014/main" id="{B7BFAA12-8F38-CF98-FD2C-26F3F1A44A08}"/>
              </a:ext>
            </a:extLst>
          </p:cNvPr>
          <p:cNvSpPr/>
          <p:nvPr/>
        </p:nvSpPr>
        <p:spPr>
          <a:xfrm>
            <a:off x="5885793" y="5050248"/>
            <a:ext cx="420414" cy="47296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5208026"/>
      </p:ext>
    </p:extLst>
  </p:cSld>
  <p:clrMapOvr>
    <a:masterClrMapping/>
  </p:clrMapOvr>
</p:sld>
</file>

<file path=ppt/theme/theme1.xml><?xml version="1.0" encoding="utf-8"?>
<a:theme xmlns:a="http://schemas.openxmlformats.org/drawingml/2006/main" name="Basis">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NDUS PPT template 2022.potx" id="{DF535290-B0B1-4A51-B265-35C445AB3207}" vid="{3AE6B686-C2AD-46B2-A248-0CF51D548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3322E2859EA04480C0C6770A34B461" ma:contentTypeVersion="13" ma:contentTypeDescription="Create a new document." ma:contentTypeScope="" ma:versionID="e7ea2cf009fe337070c28344bdea1d32">
  <xsd:schema xmlns:xsd="http://www.w3.org/2001/XMLSchema" xmlns:xs="http://www.w3.org/2001/XMLSchema" xmlns:p="http://schemas.microsoft.com/office/2006/metadata/properties" xmlns:ns2="a22fb1fb-4506-419e-9ae5-caa48fd26b25" xmlns:ns3="6409aea7-142b-4a17-91e3-ac20f39121ad" targetNamespace="http://schemas.microsoft.com/office/2006/metadata/properties" ma:root="true" ma:fieldsID="4d79c71df06e012a9628ba5fca4bda1b" ns2:_="" ns3:_="">
    <xsd:import namespace="a22fb1fb-4506-419e-9ae5-caa48fd26b25"/>
    <xsd:import namespace="6409aea7-142b-4a17-91e3-ac20f39121a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fb1fb-4506-419e-9ae5-caa48fd26b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286ec34-a2ae-4ac6-b6b4-0b3167cce8d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09aea7-142b-4a17-91e3-ac20f39121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ce97245-1d1c-4fc8-bc04-753aa03d46c3}" ma:internalName="TaxCatchAll" ma:showField="CatchAllData" ma:web="6409aea7-142b-4a17-91e3-ac20f39121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22fb1fb-4506-419e-9ae5-caa48fd26b25">
      <Terms xmlns="http://schemas.microsoft.com/office/infopath/2007/PartnerControls"/>
    </lcf76f155ced4ddcb4097134ff3c332f>
    <TaxCatchAll xmlns="6409aea7-142b-4a17-91e3-ac20f39121ad" xsi:nil="true"/>
  </documentManagement>
</p:properties>
</file>

<file path=customXml/itemProps1.xml><?xml version="1.0" encoding="utf-8"?>
<ds:datastoreItem xmlns:ds="http://schemas.openxmlformats.org/officeDocument/2006/customXml" ds:itemID="{95E60632-3A06-4CAB-9C7E-E6775E769EC4}"/>
</file>

<file path=customXml/itemProps2.xml><?xml version="1.0" encoding="utf-8"?>
<ds:datastoreItem xmlns:ds="http://schemas.openxmlformats.org/officeDocument/2006/customXml" ds:itemID="{AAF7486A-F7E2-41F5-803F-575DBFEDE039}"/>
</file>

<file path=customXml/itemProps3.xml><?xml version="1.0" encoding="utf-8"?>
<ds:datastoreItem xmlns:ds="http://schemas.openxmlformats.org/officeDocument/2006/customXml" ds:itemID="{491EA661-EC33-4DA1-B357-EA9FA56F7DE2}"/>
</file>

<file path=docProps/app.xml><?xml version="1.0" encoding="utf-8"?>
<Properties xmlns="http://schemas.openxmlformats.org/officeDocument/2006/extended-properties" xmlns:vt="http://schemas.openxmlformats.org/officeDocument/2006/docPropsVTypes">
  <Template>NDUS PPT template 2022 w green and blue border</Template>
  <TotalTime>1052</TotalTime>
  <Words>2074</Words>
  <Application>Microsoft Office PowerPoint</Application>
  <PresentationFormat>Widescreen</PresentationFormat>
  <Paragraphs>242</Paragraphs>
  <Slides>16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Corbel</vt:lpstr>
      <vt:lpstr>Tahoma</vt:lpstr>
      <vt:lpstr>Wingdings</vt:lpstr>
      <vt:lpstr>Basis</vt:lpstr>
      <vt:lpstr>PowerPoint Presentation</vt:lpstr>
      <vt:lpstr>Study Group Participants</vt:lpstr>
      <vt:lpstr>Framework of Discussion</vt:lpstr>
      <vt:lpstr>Inventory of Programs “All of the Above” Approach</vt:lpstr>
      <vt:lpstr>Industry &amp; Market Outlook</vt:lpstr>
      <vt:lpstr>Bakken in Perspective</vt:lpstr>
      <vt:lpstr>Industry &amp; Market Outlook</vt:lpstr>
      <vt:lpstr>Future Production &amp; Growth</vt:lpstr>
      <vt:lpstr>Major Questions Considered</vt:lpstr>
      <vt:lpstr>Workforce Recruitment &amp; Development</vt:lpstr>
      <vt:lpstr>Workforce Recruitment</vt:lpstr>
      <vt:lpstr>Curriculums &amp; Programs</vt:lpstr>
      <vt:lpstr>Curriculums &amp; Programs</vt:lpstr>
      <vt:lpstr>K-12 Engagement</vt:lpstr>
      <vt:lpstr>Engage ND K-12 Schools</vt:lpstr>
      <vt:lpstr>Diverse Energy 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Rostad</dc:creator>
  <cp:lastModifiedBy>Kevin Black</cp:lastModifiedBy>
  <cp:revision>8</cp:revision>
  <cp:lastPrinted>2023-04-27T16:17:37Z</cp:lastPrinted>
  <dcterms:created xsi:type="dcterms:W3CDTF">2022-04-28T13:06:59Z</dcterms:created>
  <dcterms:modified xsi:type="dcterms:W3CDTF">2023-10-31T14:14:11Z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0x010100393322E2859EA04480C0C6770A34B461</vt:lpwstr>
  </property>
</Properties>
</file>